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41" r:id="rId1"/>
  </p:sldMasterIdLst>
  <p:notesMasterIdLst>
    <p:notesMasterId r:id="rId11"/>
  </p:notesMasterIdLst>
  <p:sldIdLst>
    <p:sldId id="256" r:id="rId2"/>
    <p:sldId id="268" r:id="rId3"/>
    <p:sldId id="269" r:id="rId4"/>
    <p:sldId id="270" r:id="rId5"/>
    <p:sldId id="271" r:id="rId6"/>
    <p:sldId id="272" r:id="rId7"/>
    <p:sldId id="273" r:id="rId8"/>
    <p:sldId id="274" r:id="rId9"/>
    <p:sldId id="267"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1935" autoAdjust="0"/>
  </p:normalViewPr>
  <p:slideViewPr>
    <p:cSldViewPr>
      <p:cViewPr varScale="1">
        <p:scale>
          <a:sx n="99" d="100"/>
          <a:sy n="99" d="100"/>
        </p:scale>
        <p:origin x="306" y="78"/>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796A244-2731-4DF1-8919-BA2DBC05034E}" type="datetimeFigureOut">
              <a:rPr lang="tr-TR" smtClean="0"/>
              <a:t>12.12.2017</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82557F1-74E6-4E7A-8034-3FC0F4A81BDB}" type="slidenum">
              <a:rPr lang="tr-TR" smtClean="0"/>
              <a:t>‹#›</a:t>
            </a:fld>
            <a:endParaRPr lang="tr-TR"/>
          </a:p>
        </p:txBody>
      </p:sp>
    </p:spTree>
    <p:extLst>
      <p:ext uri="{BB962C8B-B14F-4D97-AF65-F5344CB8AC3E}">
        <p14:creationId xmlns:p14="http://schemas.microsoft.com/office/powerpoint/2010/main" val="39837211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382557F1-74E6-4E7A-8034-3FC0F4A81BDB}" type="slidenum">
              <a:rPr lang="tr-TR" smtClean="0"/>
              <a:t>2</a:t>
            </a:fld>
            <a:endParaRPr lang="tr-TR"/>
          </a:p>
        </p:txBody>
      </p:sp>
    </p:spTree>
    <p:extLst>
      <p:ext uri="{BB962C8B-B14F-4D97-AF65-F5344CB8AC3E}">
        <p14:creationId xmlns:p14="http://schemas.microsoft.com/office/powerpoint/2010/main" val="25487245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382557F1-74E6-4E7A-8034-3FC0F4A81BDB}" type="slidenum">
              <a:rPr lang="tr-TR" smtClean="0"/>
              <a:t>9</a:t>
            </a:fld>
            <a:endParaRPr lang="tr-TR"/>
          </a:p>
        </p:txBody>
      </p:sp>
    </p:spTree>
    <p:extLst>
      <p:ext uri="{BB962C8B-B14F-4D97-AF65-F5344CB8AC3E}">
        <p14:creationId xmlns:p14="http://schemas.microsoft.com/office/powerpoint/2010/main" val="339955046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ctr">
              <a:lnSpc>
                <a:spcPct val="85000"/>
              </a:lnSpc>
              <a:defRPr sz="3200" b="0" spc="-50" baseline="0">
                <a:solidFill>
                  <a:srgbClr val="204788"/>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ctr">
              <a:buNone/>
              <a:defRPr sz="1800" cap="all" spc="200" baseline="0">
                <a:solidFill>
                  <a:schemeClr val="tx2"/>
                </a:solidFill>
                <a:latin typeface="Times New Roman" panose="02020603050405020304" pitchFamily="18" charset="0"/>
                <a:cs typeface="Times New Roman" panose="02020603050405020304" pitchFamily="18" charset="0"/>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pPr>
              <a:defRPr/>
            </a:pPr>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pPr>
              <a:defRPr/>
            </a:pPr>
            <a:endParaRPr lang="tr-TR"/>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pPr>
              <a:defRPr/>
            </a:pPr>
            <a:fld id="{AE2A032F-D600-4056-BC2A-505C1C0D1B55}" type="slidenum">
              <a:rPr lang="tr-TR" altLang="tr-TR" smtClean="0"/>
              <a:pPr>
                <a:defRPr/>
              </a:pPr>
              <a:t>‹#›</a:t>
            </a:fld>
            <a:endParaRPr lang="tr-TR" alt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Resim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291391" y="826686"/>
            <a:ext cx="1527835" cy="1527835"/>
          </a:xfrm>
          <a:prstGeom prst="rect">
            <a:avLst/>
          </a:prstGeom>
        </p:spPr>
      </p:pic>
      <p:sp>
        <p:nvSpPr>
          <p:cNvPr id="12" name="Metin kutusu 11"/>
          <p:cNvSpPr txBox="1"/>
          <p:nvPr/>
        </p:nvSpPr>
        <p:spPr>
          <a:xfrm>
            <a:off x="3929604" y="1051995"/>
            <a:ext cx="5188408" cy="1077218"/>
          </a:xfrm>
          <a:prstGeom prst="rect">
            <a:avLst/>
          </a:prstGeom>
          <a:noFill/>
        </p:spPr>
        <p:txBody>
          <a:bodyPr wrap="none" rtlCol="0">
            <a:spAutoFit/>
          </a:bodyPr>
          <a:lstStyle/>
          <a:p>
            <a:pPr algn="ctr"/>
            <a:r>
              <a:rPr lang="tr-TR" sz="3200" b="0" dirty="0" smtClean="0">
                <a:solidFill>
                  <a:srgbClr val="204788"/>
                </a:solidFill>
                <a:latin typeface="Times New Roman" panose="02020603050405020304" pitchFamily="18" charset="0"/>
                <a:cs typeface="Times New Roman" panose="02020603050405020304" pitchFamily="18" charset="0"/>
              </a:rPr>
              <a:t>Ankara Üniversitesi</a:t>
            </a:r>
          </a:p>
          <a:p>
            <a:pPr algn="ctr"/>
            <a:r>
              <a:rPr lang="tr-TR" sz="3200" b="0" dirty="0" smtClean="0">
                <a:solidFill>
                  <a:srgbClr val="204788"/>
                </a:solidFill>
                <a:latin typeface="Times New Roman" panose="02020603050405020304" pitchFamily="18" charset="0"/>
                <a:cs typeface="Times New Roman" panose="02020603050405020304" pitchFamily="18" charset="0"/>
              </a:rPr>
              <a:t>Nallıhan</a:t>
            </a:r>
            <a:r>
              <a:rPr lang="tr-TR" sz="3200" b="0" baseline="0" dirty="0" smtClean="0">
                <a:solidFill>
                  <a:srgbClr val="204788"/>
                </a:solidFill>
                <a:latin typeface="Times New Roman" panose="02020603050405020304" pitchFamily="18" charset="0"/>
                <a:cs typeface="Times New Roman" panose="02020603050405020304" pitchFamily="18" charset="0"/>
              </a:rPr>
              <a:t> Meslek Yüksekokulu</a:t>
            </a:r>
            <a:endParaRPr lang="tr-TR" sz="3200" b="0" dirty="0">
              <a:solidFill>
                <a:srgbClr val="204788"/>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151533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pPr>
              <a:defRPr/>
            </a:pPr>
            <a:endParaRPr lang="tr-TR"/>
          </a:p>
        </p:txBody>
      </p:sp>
      <p:sp>
        <p:nvSpPr>
          <p:cNvPr id="5" name="Footer Placeholder 4"/>
          <p:cNvSpPr>
            <a:spLocks noGrp="1"/>
          </p:cNvSpPr>
          <p:nvPr>
            <p:ph type="ftr" sz="quarter" idx="11"/>
          </p:nvPr>
        </p:nvSpPr>
        <p:spPr/>
        <p:txBody>
          <a:bodyPr/>
          <a:lstStyle/>
          <a:p>
            <a:pPr>
              <a:defRPr/>
            </a:pPr>
            <a:endParaRPr lang="tr-TR"/>
          </a:p>
        </p:txBody>
      </p:sp>
      <p:sp>
        <p:nvSpPr>
          <p:cNvPr id="6" name="Slide Number Placeholder 5"/>
          <p:cNvSpPr>
            <a:spLocks noGrp="1"/>
          </p:cNvSpPr>
          <p:nvPr>
            <p:ph type="sldNum" sz="quarter" idx="12"/>
          </p:nvPr>
        </p:nvSpPr>
        <p:spPr/>
        <p:txBody>
          <a:bodyPr/>
          <a:lstStyle/>
          <a:p>
            <a:pPr>
              <a:defRPr/>
            </a:pPr>
            <a:fld id="{AE2A032F-D600-4056-BC2A-505C1C0D1B55}" type="slidenum">
              <a:rPr lang="tr-TR" altLang="tr-TR" smtClean="0"/>
              <a:pPr>
                <a:defRPr/>
              </a:pPr>
              <a:t>‹#›</a:t>
            </a:fld>
            <a:endParaRPr lang="tr-TR" altLang="tr-TR"/>
          </a:p>
        </p:txBody>
      </p:sp>
    </p:spTree>
    <p:extLst>
      <p:ext uri="{BB962C8B-B14F-4D97-AF65-F5344CB8AC3E}">
        <p14:creationId xmlns:p14="http://schemas.microsoft.com/office/powerpoint/2010/main" val="4061381576"/>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pPr>
              <a:defRPr/>
            </a:pPr>
            <a:endParaRPr lang="tr-TR"/>
          </a:p>
        </p:txBody>
      </p:sp>
      <p:sp>
        <p:nvSpPr>
          <p:cNvPr id="5" name="Footer Placeholder 4"/>
          <p:cNvSpPr>
            <a:spLocks noGrp="1"/>
          </p:cNvSpPr>
          <p:nvPr>
            <p:ph type="ftr" sz="quarter" idx="11"/>
          </p:nvPr>
        </p:nvSpPr>
        <p:spPr/>
        <p:txBody>
          <a:bodyPr/>
          <a:lstStyle/>
          <a:p>
            <a:pPr>
              <a:defRPr/>
            </a:pPr>
            <a:endParaRPr lang="tr-TR"/>
          </a:p>
        </p:txBody>
      </p:sp>
      <p:sp>
        <p:nvSpPr>
          <p:cNvPr id="6" name="Slide Number Placeholder 5"/>
          <p:cNvSpPr>
            <a:spLocks noGrp="1"/>
          </p:cNvSpPr>
          <p:nvPr>
            <p:ph type="sldNum" sz="quarter" idx="12"/>
          </p:nvPr>
        </p:nvSpPr>
        <p:spPr/>
        <p:txBody>
          <a:bodyPr/>
          <a:lstStyle/>
          <a:p>
            <a:pPr>
              <a:defRPr/>
            </a:pPr>
            <a:fld id="{AE2A032F-D600-4056-BC2A-505C1C0D1B55}" type="slidenum">
              <a:rPr lang="tr-TR" altLang="tr-TR" smtClean="0"/>
              <a:pPr>
                <a:defRPr/>
              </a:pPr>
              <a:t>‹#›</a:t>
            </a:fld>
            <a:endParaRPr lang="tr-TR" altLang="tr-TR"/>
          </a:p>
        </p:txBody>
      </p:sp>
    </p:spTree>
    <p:extLst>
      <p:ext uri="{BB962C8B-B14F-4D97-AF65-F5344CB8AC3E}">
        <p14:creationId xmlns:p14="http://schemas.microsoft.com/office/powerpoint/2010/main" val="36447136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Content Placeholder 2"/>
          <p:cNvSpPr>
            <a:spLocks noGrp="1"/>
          </p:cNvSpPr>
          <p:nvPr>
            <p:ph idx="1"/>
          </p:nvPr>
        </p:nvSpPr>
        <p:spPr/>
        <p:txBody>
          <a:bodyPr>
            <a:normAutofit/>
          </a:bodyPr>
          <a:lstStyle>
            <a:lvl1pPr>
              <a:defRPr sz="2800">
                <a:solidFill>
                  <a:schemeClr val="bg2">
                    <a:lumMod val="25000"/>
                  </a:schemeClr>
                </a:solidFill>
                <a:latin typeface="Times New Roman" panose="02020603050405020304" pitchFamily="18" charset="0"/>
                <a:cs typeface="Times New Roman" panose="02020603050405020304" pitchFamily="18" charset="0"/>
              </a:defRPr>
            </a:lvl1pPr>
            <a:lvl2pPr>
              <a:defRPr sz="2400">
                <a:solidFill>
                  <a:schemeClr val="bg2">
                    <a:lumMod val="25000"/>
                  </a:schemeClr>
                </a:solidFill>
                <a:latin typeface="Times New Roman" panose="02020603050405020304" pitchFamily="18" charset="0"/>
                <a:cs typeface="Times New Roman" panose="02020603050405020304" pitchFamily="18" charset="0"/>
              </a:defRPr>
            </a:lvl2pPr>
            <a:lvl3pPr>
              <a:defRPr sz="1800">
                <a:solidFill>
                  <a:schemeClr val="bg2">
                    <a:lumMod val="25000"/>
                  </a:schemeClr>
                </a:solidFill>
                <a:latin typeface="Times New Roman" panose="02020603050405020304" pitchFamily="18" charset="0"/>
                <a:cs typeface="Times New Roman" panose="02020603050405020304" pitchFamily="18" charset="0"/>
              </a:defRPr>
            </a:lvl3pPr>
            <a:lvl4pPr>
              <a:defRPr sz="1800">
                <a:solidFill>
                  <a:schemeClr val="bg2">
                    <a:lumMod val="25000"/>
                  </a:schemeClr>
                </a:solidFill>
                <a:latin typeface="Times New Roman" panose="02020603050405020304" pitchFamily="18" charset="0"/>
                <a:cs typeface="Times New Roman" panose="02020603050405020304" pitchFamily="18" charset="0"/>
              </a:defRPr>
            </a:lvl4pPr>
            <a:lvl5pPr>
              <a:defRPr sz="1800">
                <a:solidFill>
                  <a:schemeClr val="bg2">
                    <a:lumMod val="25000"/>
                  </a:schemeClr>
                </a:solidFill>
                <a:latin typeface="Times New Roman" panose="02020603050405020304" pitchFamily="18" charset="0"/>
                <a:cs typeface="Times New Roman" panose="02020603050405020304" pitchFamily="18"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Date Placeholder 3"/>
          <p:cNvSpPr>
            <a:spLocks noGrp="1"/>
          </p:cNvSpPr>
          <p:nvPr>
            <p:ph type="dt" sz="half" idx="10"/>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pPr>
              <a:defRPr/>
            </a:pPr>
            <a:endParaRPr lang="tr-TR"/>
          </a:p>
        </p:txBody>
      </p:sp>
      <p:sp>
        <p:nvSpPr>
          <p:cNvPr id="5" name="Footer Placeholder 4"/>
          <p:cNvSpPr>
            <a:spLocks noGrp="1"/>
          </p:cNvSpPr>
          <p:nvPr>
            <p:ph type="ftr" sz="quarter" idx="1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pPr>
              <a:defRPr/>
            </a:pPr>
            <a:endParaRPr lang="tr-TR"/>
          </a:p>
        </p:txBody>
      </p:sp>
      <p:sp>
        <p:nvSpPr>
          <p:cNvPr id="6" name="Slide Number Placeholder 5"/>
          <p:cNvSpPr>
            <a:spLocks noGrp="1"/>
          </p:cNvSpPr>
          <p:nvPr>
            <p:ph type="sldNum" sz="quarter" idx="12"/>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pPr>
              <a:defRPr/>
            </a:pPr>
            <a:fld id="{AE2A032F-D600-4056-BC2A-505C1C0D1B55}" type="slidenum">
              <a:rPr lang="tr-TR" altLang="tr-TR" smtClean="0"/>
              <a:pPr>
                <a:defRPr/>
              </a:pPr>
              <a:t>‹#›</a:t>
            </a:fld>
            <a:endParaRPr lang="tr-TR" altLang="tr-TR"/>
          </a:p>
        </p:txBody>
      </p:sp>
    </p:spTree>
    <p:extLst>
      <p:ext uri="{BB962C8B-B14F-4D97-AF65-F5344CB8AC3E}">
        <p14:creationId xmlns:p14="http://schemas.microsoft.com/office/powerpoint/2010/main" val="546430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3600" b="0">
                <a:solidFill>
                  <a:srgbClr val="204788"/>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1800" cap="all" spc="200" baseline="0">
                <a:solidFill>
                  <a:srgbClr val="204788"/>
                </a:solidFill>
                <a:latin typeface="Times New Roman" panose="02020603050405020304" pitchFamily="18" charset="0"/>
                <a:cs typeface="Times New Roman" panose="02020603050405020304" pitchFamily="18"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pPr>
              <a:defRPr/>
            </a:pPr>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pPr>
              <a:defRPr/>
            </a:pPr>
            <a:endParaRPr lang="tr-TR"/>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pPr>
              <a:defRPr/>
            </a:pPr>
            <a:fld id="{AE2A032F-D600-4056-BC2A-505C1C0D1B55}" type="slidenum">
              <a:rPr lang="tr-TR" altLang="tr-TR" smtClean="0"/>
              <a:pPr>
                <a:defRPr/>
              </a:pPr>
              <a:t>‹#›</a:t>
            </a:fld>
            <a:endParaRPr lang="tr-TR" alt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66466553"/>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pPr>
              <a:defRPr/>
            </a:pPr>
            <a:endParaRPr lang="tr-TR"/>
          </a:p>
        </p:txBody>
      </p:sp>
      <p:sp>
        <p:nvSpPr>
          <p:cNvPr id="6" name="Footer Placeholder 5"/>
          <p:cNvSpPr>
            <a:spLocks noGrp="1"/>
          </p:cNvSpPr>
          <p:nvPr>
            <p:ph type="ftr" sz="quarter" idx="11"/>
          </p:nvPr>
        </p:nvSpPr>
        <p:spPr/>
        <p:txBody>
          <a:bodyPr/>
          <a:lstStyle/>
          <a:p>
            <a:pPr>
              <a:defRPr/>
            </a:pPr>
            <a:endParaRPr lang="tr-TR"/>
          </a:p>
        </p:txBody>
      </p:sp>
      <p:sp>
        <p:nvSpPr>
          <p:cNvPr id="7" name="Slide Number Placeholder 6"/>
          <p:cNvSpPr>
            <a:spLocks noGrp="1"/>
          </p:cNvSpPr>
          <p:nvPr>
            <p:ph type="sldNum" sz="quarter" idx="12"/>
          </p:nvPr>
        </p:nvSpPr>
        <p:spPr/>
        <p:txBody>
          <a:bodyPr/>
          <a:lstStyle/>
          <a:p>
            <a:pPr>
              <a:defRPr/>
            </a:pPr>
            <a:fld id="{AE2A032F-D600-4056-BC2A-505C1C0D1B55}" type="slidenum">
              <a:rPr lang="tr-TR" altLang="tr-TR" smtClean="0"/>
              <a:pPr>
                <a:defRPr/>
              </a:pPr>
              <a:t>‹#›</a:t>
            </a:fld>
            <a:endParaRPr lang="tr-TR" altLang="tr-TR"/>
          </a:p>
        </p:txBody>
      </p:sp>
    </p:spTree>
    <p:extLst>
      <p:ext uri="{BB962C8B-B14F-4D97-AF65-F5344CB8AC3E}">
        <p14:creationId xmlns:p14="http://schemas.microsoft.com/office/powerpoint/2010/main" val="25581969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097280" y="2582335"/>
            <a:ext cx="4937760" cy="32867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217920" y="2582334"/>
            <a:ext cx="4937760" cy="32867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pPr>
              <a:defRPr/>
            </a:pPr>
            <a:endParaRPr lang="tr-TR"/>
          </a:p>
        </p:txBody>
      </p:sp>
      <p:sp>
        <p:nvSpPr>
          <p:cNvPr id="8" name="Footer Placeholder 7"/>
          <p:cNvSpPr>
            <a:spLocks noGrp="1"/>
          </p:cNvSpPr>
          <p:nvPr>
            <p:ph type="ftr" sz="quarter" idx="11"/>
          </p:nvPr>
        </p:nvSpPr>
        <p:spPr/>
        <p:txBody>
          <a:bodyPr/>
          <a:lstStyle/>
          <a:p>
            <a:pPr>
              <a:defRPr/>
            </a:pPr>
            <a:endParaRPr lang="tr-TR"/>
          </a:p>
        </p:txBody>
      </p:sp>
      <p:sp>
        <p:nvSpPr>
          <p:cNvPr id="9" name="Slide Number Placeholder 8"/>
          <p:cNvSpPr>
            <a:spLocks noGrp="1"/>
          </p:cNvSpPr>
          <p:nvPr>
            <p:ph type="sldNum" sz="quarter" idx="12"/>
          </p:nvPr>
        </p:nvSpPr>
        <p:spPr/>
        <p:txBody>
          <a:bodyPr/>
          <a:lstStyle/>
          <a:p>
            <a:pPr>
              <a:defRPr/>
            </a:pPr>
            <a:fld id="{AE2A032F-D600-4056-BC2A-505C1C0D1B55}" type="slidenum">
              <a:rPr lang="tr-TR" altLang="tr-TR" smtClean="0"/>
              <a:pPr>
                <a:defRPr/>
              </a:pPr>
              <a:t>‹#›</a:t>
            </a:fld>
            <a:endParaRPr lang="tr-TR" altLang="tr-TR"/>
          </a:p>
        </p:txBody>
      </p:sp>
    </p:spTree>
    <p:extLst>
      <p:ext uri="{BB962C8B-B14F-4D97-AF65-F5344CB8AC3E}">
        <p14:creationId xmlns:p14="http://schemas.microsoft.com/office/powerpoint/2010/main" val="21992528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solidFill>
                  <a:srgbClr val="204788"/>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pPr>
              <a:defRPr/>
            </a:pPr>
            <a:endParaRPr lang="tr-TR"/>
          </a:p>
        </p:txBody>
      </p:sp>
      <p:sp>
        <p:nvSpPr>
          <p:cNvPr id="4" name="Footer Placeholder 3"/>
          <p:cNvSpPr>
            <a:spLocks noGrp="1"/>
          </p:cNvSpPr>
          <p:nvPr>
            <p:ph type="ftr" sz="quarter" idx="11"/>
          </p:nvPr>
        </p:nvSpPr>
        <p:spPr/>
        <p:txBody>
          <a:bodyPr/>
          <a:lstStyle/>
          <a:p>
            <a:pPr>
              <a:defRPr/>
            </a:pPr>
            <a:endParaRPr lang="tr-TR"/>
          </a:p>
        </p:txBody>
      </p:sp>
      <p:sp>
        <p:nvSpPr>
          <p:cNvPr id="5" name="Slide Number Placeholder 4"/>
          <p:cNvSpPr>
            <a:spLocks noGrp="1"/>
          </p:cNvSpPr>
          <p:nvPr>
            <p:ph type="sldNum" sz="quarter" idx="12"/>
          </p:nvPr>
        </p:nvSpPr>
        <p:spPr/>
        <p:txBody>
          <a:bodyPr/>
          <a:lstStyle/>
          <a:p>
            <a:pPr>
              <a:defRPr/>
            </a:pPr>
            <a:fld id="{AE2A032F-D600-4056-BC2A-505C1C0D1B55}" type="slidenum">
              <a:rPr lang="tr-TR" altLang="tr-TR" smtClean="0"/>
              <a:pPr>
                <a:defRPr/>
              </a:pPr>
              <a:t>‹#›</a:t>
            </a:fld>
            <a:endParaRPr lang="tr-TR" altLang="tr-TR"/>
          </a:p>
        </p:txBody>
      </p:sp>
    </p:spTree>
    <p:extLst>
      <p:ext uri="{BB962C8B-B14F-4D97-AF65-F5344CB8AC3E}">
        <p14:creationId xmlns:p14="http://schemas.microsoft.com/office/powerpoint/2010/main" val="29151943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pPr>
              <a:defRPr/>
            </a:pPr>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pPr>
              <a:defRPr/>
            </a:pPr>
            <a:endParaRPr lang="tr-TR"/>
          </a:p>
        </p:txBody>
      </p:sp>
      <p:sp>
        <p:nvSpPr>
          <p:cNvPr id="9" name="Slide Number Placeholder 8"/>
          <p:cNvSpPr>
            <a:spLocks noGrp="1"/>
          </p:cNvSpPr>
          <p:nvPr>
            <p:ph type="sldNum" sz="quarter" idx="12"/>
          </p:nvPr>
        </p:nvSpPr>
        <p:spPr/>
        <p:txBody>
          <a:bodyPr/>
          <a:lstStyle/>
          <a:p>
            <a:pPr>
              <a:defRPr/>
            </a:pPr>
            <a:fld id="{AE2A032F-D600-4056-BC2A-505C1C0D1B55}" type="slidenum">
              <a:rPr lang="tr-TR" altLang="tr-TR" smtClean="0"/>
              <a:pPr>
                <a:defRPr/>
              </a:pPr>
              <a:t>‹#›</a:t>
            </a:fld>
            <a:endParaRPr lang="tr-TR" altLang="tr-TR"/>
          </a:p>
        </p:txBody>
      </p:sp>
    </p:spTree>
    <p:extLst>
      <p:ext uri="{BB962C8B-B14F-4D97-AF65-F5344CB8AC3E}">
        <p14:creationId xmlns:p14="http://schemas.microsoft.com/office/powerpoint/2010/main" val="23453970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lvl1pPr>
              <a:defRPr>
                <a:solidFill>
                  <a:srgbClr val="204788"/>
                </a:solidFill>
                <a:latin typeface="Times New Roman" panose="02020603050405020304" pitchFamily="18" charset="0"/>
                <a:cs typeface="Times New Roman" panose="02020603050405020304" pitchFamily="18" charset="0"/>
              </a:defRPr>
            </a:lvl1pPr>
            <a:lvl2pPr>
              <a:defRPr>
                <a:solidFill>
                  <a:srgbClr val="204788"/>
                </a:solidFill>
                <a:latin typeface="Times New Roman" panose="02020603050405020304" pitchFamily="18" charset="0"/>
                <a:cs typeface="Times New Roman" panose="02020603050405020304" pitchFamily="18" charset="0"/>
              </a:defRPr>
            </a:lvl2pPr>
            <a:lvl3pPr>
              <a:defRPr>
                <a:solidFill>
                  <a:srgbClr val="204788"/>
                </a:solidFill>
                <a:latin typeface="Times New Roman" panose="02020603050405020304" pitchFamily="18" charset="0"/>
                <a:cs typeface="Times New Roman" panose="02020603050405020304" pitchFamily="18" charset="0"/>
              </a:defRPr>
            </a:lvl3pPr>
            <a:lvl4pPr>
              <a:defRPr>
                <a:solidFill>
                  <a:srgbClr val="204788"/>
                </a:solidFill>
                <a:latin typeface="Times New Roman" panose="02020603050405020304" pitchFamily="18" charset="0"/>
                <a:cs typeface="Times New Roman" panose="02020603050405020304" pitchFamily="18" charset="0"/>
              </a:defRPr>
            </a:lvl4pPr>
            <a:lvl5pPr>
              <a:defRPr>
                <a:solidFill>
                  <a:srgbClr val="204788"/>
                </a:solidFill>
                <a:latin typeface="Times New Roman" panose="02020603050405020304" pitchFamily="18" charset="0"/>
                <a:cs typeface="Times New Roman" panose="02020603050405020304" pitchFamily="18" charset="0"/>
              </a:defRPr>
            </a:lvl5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latin typeface="Times New Roman" panose="02020603050405020304" pitchFamily="18" charset="0"/>
                <a:cs typeface="Times New Roman" panose="02020603050405020304" pitchFamily="18"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a:xfrm>
            <a:off x="465512" y="6459785"/>
            <a:ext cx="2618510" cy="365125"/>
          </a:xfrm>
        </p:spPr>
        <p:txBody>
          <a:bodyPr/>
          <a:lstStyle>
            <a:lvl1pPr algn="l">
              <a:defRPr>
                <a:latin typeface="Times New Roman" panose="02020603050405020304" pitchFamily="18" charset="0"/>
                <a:cs typeface="Times New Roman" panose="02020603050405020304" pitchFamily="18" charset="0"/>
              </a:defRPr>
            </a:lvl1pPr>
          </a:lstStyle>
          <a:p>
            <a:pPr>
              <a:defRPr/>
            </a:pPr>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rgbClr val="204788"/>
                </a:solidFill>
                <a:latin typeface="Times New Roman" panose="02020603050405020304" pitchFamily="18" charset="0"/>
                <a:cs typeface="Times New Roman" panose="02020603050405020304" pitchFamily="18" charset="0"/>
              </a:defRPr>
            </a:lvl1pPr>
          </a:lstStyle>
          <a:p>
            <a:pPr>
              <a:defRPr/>
            </a:pPr>
            <a:endParaRPr lang="tr-TR"/>
          </a:p>
        </p:txBody>
      </p:sp>
      <p:sp>
        <p:nvSpPr>
          <p:cNvPr id="7" name="Slide Number Placeholder 6"/>
          <p:cNvSpPr>
            <a:spLocks noGrp="1"/>
          </p:cNvSpPr>
          <p:nvPr>
            <p:ph type="sldNum" sz="quarter" idx="12"/>
          </p:nvPr>
        </p:nvSpPr>
        <p:spPr/>
        <p:txBody>
          <a:bodyPr/>
          <a:lstStyle>
            <a:lvl1pPr>
              <a:defRPr>
                <a:solidFill>
                  <a:srgbClr val="204788"/>
                </a:solidFill>
                <a:latin typeface="Times New Roman" panose="02020603050405020304" pitchFamily="18" charset="0"/>
                <a:cs typeface="Times New Roman" panose="02020603050405020304" pitchFamily="18" charset="0"/>
              </a:defRPr>
            </a:lvl1pPr>
          </a:lstStyle>
          <a:p>
            <a:pPr>
              <a:defRPr/>
            </a:pPr>
            <a:fld id="{AE2A032F-D600-4056-BC2A-505C1C0D1B55}" type="slidenum">
              <a:rPr lang="tr-TR" altLang="tr-TR" smtClean="0"/>
              <a:pPr>
                <a:defRPr/>
              </a:pPr>
              <a:t>‹#›</a:t>
            </a:fld>
            <a:endParaRPr lang="tr-TR" altLang="tr-TR"/>
          </a:p>
        </p:txBody>
      </p:sp>
    </p:spTree>
    <p:extLst>
      <p:ext uri="{BB962C8B-B14F-4D97-AF65-F5344CB8AC3E}">
        <p14:creationId xmlns:p14="http://schemas.microsoft.com/office/powerpoint/2010/main" val="902953185"/>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pPr>
              <a:defRPr/>
            </a:pPr>
            <a:endParaRPr lang="tr-TR"/>
          </a:p>
        </p:txBody>
      </p:sp>
      <p:sp>
        <p:nvSpPr>
          <p:cNvPr id="6" name="Footer Placeholder 5"/>
          <p:cNvSpPr>
            <a:spLocks noGrp="1"/>
          </p:cNvSpPr>
          <p:nvPr>
            <p:ph type="ftr" sz="quarter" idx="11"/>
          </p:nvPr>
        </p:nvSpPr>
        <p:spPr/>
        <p:txBody>
          <a:bodyPr/>
          <a:lstStyle/>
          <a:p>
            <a:pPr>
              <a:defRPr/>
            </a:pPr>
            <a:endParaRPr lang="tr-TR"/>
          </a:p>
        </p:txBody>
      </p:sp>
      <p:sp>
        <p:nvSpPr>
          <p:cNvPr id="7" name="Slide Number Placeholder 6"/>
          <p:cNvSpPr>
            <a:spLocks noGrp="1"/>
          </p:cNvSpPr>
          <p:nvPr>
            <p:ph type="sldNum" sz="quarter" idx="12"/>
          </p:nvPr>
        </p:nvSpPr>
        <p:spPr/>
        <p:txBody>
          <a:bodyPr/>
          <a:lstStyle/>
          <a:p>
            <a:pPr>
              <a:defRPr/>
            </a:pPr>
            <a:fld id="{AE2A032F-D600-4056-BC2A-505C1C0D1B55}" type="slidenum">
              <a:rPr lang="tr-TR" altLang="tr-TR" smtClean="0"/>
              <a:pPr>
                <a:defRPr/>
              </a:pPr>
              <a:t>‹#›</a:t>
            </a:fld>
            <a:endParaRPr lang="tr-TR" altLang="tr-TR"/>
          </a:p>
        </p:txBody>
      </p:sp>
    </p:spTree>
    <p:extLst>
      <p:ext uri="{BB962C8B-B14F-4D97-AF65-F5344CB8AC3E}">
        <p14:creationId xmlns:p14="http://schemas.microsoft.com/office/powerpoint/2010/main" val="2580828415"/>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dirty="0"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204788"/>
                </a:solidFill>
                <a:latin typeface="Times New Roman" panose="02020603050405020304" pitchFamily="18" charset="0"/>
                <a:cs typeface="Times New Roman" panose="02020603050405020304" pitchFamily="18" charset="0"/>
              </a:defRPr>
            </a:lvl1pPr>
          </a:lstStyle>
          <a:p>
            <a:pPr>
              <a:defRPr/>
            </a:pPr>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204788"/>
                </a:solidFill>
                <a:latin typeface="Times New Roman" panose="02020603050405020304" pitchFamily="18" charset="0"/>
                <a:cs typeface="Times New Roman" panose="02020603050405020304" pitchFamily="18" charset="0"/>
              </a:defRPr>
            </a:lvl1pPr>
          </a:lstStyle>
          <a:p>
            <a:pPr>
              <a:defRPr/>
            </a:pPr>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204788"/>
                </a:solidFill>
                <a:latin typeface="Times New Roman" panose="02020603050405020304" pitchFamily="18" charset="0"/>
                <a:cs typeface="Times New Roman" panose="02020603050405020304" pitchFamily="18" charset="0"/>
              </a:defRPr>
            </a:lvl1pPr>
          </a:lstStyle>
          <a:p>
            <a:pPr>
              <a:defRPr/>
            </a:pPr>
            <a:fld id="{AE2A032F-D600-4056-BC2A-505C1C0D1B55}" type="slidenum">
              <a:rPr lang="tr-TR" altLang="tr-TR" smtClean="0"/>
              <a:pPr>
                <a:defRPr/>
              </a:pPr>
              <a:t>‹#›</a:t>
            </a:fld>
            <a:endParaRPr lang="tr-TR" alt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75092114"/>
      </p:ext>
    </p:extLst>
  </p:cSld>
  <p:clrMap bg1="lt1" tx1="dk1" bg2="lt2" tx2="dk2" accent1="accent1" accent2="accent2" accent3="accent3" accent4="accent4" accent5="accent5" accent6="accent6" hlink="hlink" folHlink="folHlink"/>
  <p:sldLayoutIdLst>
    <p:sldLayoutId id="2147483942" r:id="rId1"/>
    <p:sldLayoutId id="2147483943" r:id="rId2"/>
    <p:sldLayoutId id="2147483944" r:id="rId3"/>
    <p:sldLayoutId id="2147483945" r:id="rId4"/>
    <p:sldLayoutId id="2147483946" r:id="rId5"/>
    <p:sldLayoutId id="2147483947" r:id="rId6"/>
    <p:sldLayoutId id="2147483948" r:id="rId7"/>
    <p:sldLayoutId id="2147483949" r:id="rId8"/>
    <p:sldLayoutId id="2147483950" r:id="rId9"/>
    <p:sldLayoutId id="2147483951" r:id="rId10"/>
    <p:sldLayoutId id="2147483952"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txStyles>
    <p:titleStyle>
      <a:lvl1pPr algn="l" defTabSz="914400" rtl="0" eaLnBrk="1" latinLnBrk="0" hangingPunct="1">
        <a:lnSpc>
          <a:spcPct val="85000"/>
        </a:lnSpc>
        <a:spcBef>
          <a:spcPct val="0"/>
        </a:spcBef>
        <a:buNone/>
        <a:defRPr sz="3600" kern="1200" spc="-50" baseline="0">
          <a:solidFill>
            <a:srgbClr val="204788"/>
          </a:solidFill>
          <a:latin typeface="Times New Roman" panose="02020603050405020304" pitchFamily="18" charset="0"/>
          <a:ea typeface="+mj-ea"/>
          <a:cs typeface="Times New Roman" panose="02020603050405020304" pitchFamily="18" charset="0"/>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rgbClr val="204788"/>
          </a:solidFill>
          <a:latin typeface="Times New Roman" panose="02020603050405020304" pitchFamily="18" charset="0"/>
          <a:ea typeface="+mn-ea"/>
          <a:cs typeface="Times New Roman" panose="02020603050405020304" pitchFamily="18" charset="0"/>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rgbClr val="204788"/>
          </a:solidFill>
          <a:latin typeface="Times New Roman" panose="02020603050405020304" pitchFamily="18" charset="0"/>
          <a:ea typeface="+mn-ea"/>
          <a:cs typeface="Times New Roman" panose="02020603050405020304" pitchFamily="18" charset="0"/>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19200" y="2761366"/>
            <a:ext cx="9906000" cy="1471612"/>
          </a:xfrm>
        </p:spPr>
        <p:txBody>
          <a:bodyPr>
            <a:normAutofit/>
          </a:bodyPr>
          <a:lstStyle/>
          <a:p>
            <a:pPr>
              <a:defRPr/>
            </a:pPr>
            <a:r>
              <a:rPr lang="tr-TR" sz="3600" dirty="0" err="1" smtClean="0">
                <a:solidFill>
                  <a:schemeClr val="tx2">
                    <a:satMod val="130000"/>
                  </a:schemeClr>
                </a:solidFill>
              </a:rPr>
              <a:t>Veritabanından</a:t>
            </a:r>
            <a:r>
              <a:rPr lang="tr-TR" sz="3600" dirty="0" smtClean="0">
                <a:solidFill>
                  <a:schemeClr val="tx2">
                    <a:satMod val="130000"/>
                  </a:schemeClr>
                </a:solidFill>
              </a:rPr>
              <a:t> Raporlama Yapmak</a:t>
            </a:r>
            <a:endParaRPr lang="tr-TR" sz="3600" dirty="0">
              <a:solidFill>
                <a:schemeClr val="tx2">
                  <a:satMod val="130000"/>
                </a:schemeClr>
              </a:solidFill>
            </a:endParaRPr>
          </a:p>
        </p:txBody>
      </p:sp>
      <p:sp>
        <p:nvSpPr>
          <p:cNvPr id="3" name="Subtitle 2"/>
          <p:cNvSpPr>
            <a:spLocks noGrp="1"/>
          </p:cNvSpPr>
          <p:nvPr>
            <p:ph type="subTitle" idx="1"/>
          </p:nvPr>
        </p:nvSpPr>
        <p:spPr>
          <a:xfrm>
            <a:off x="1219200" y="4453550"/>
            <a:ext cx="9906000" cy="691356"/>
          </a:xfrm>
        </p:spPr>
        <p:txBody>
          <a:bodyPr>
            <a:normAutofit lnSpcReduction="10000"/>
          </a:bodyPr>
          <a:lstStyle/>
          <a:p>
            <a:pPr>
              <a:spcAft>
                <a:spcPts val="0"/>
              </a:spcAft>
              <a:defRPr/>
            </a:pPr>
            <a:r>
              <a:rPr lang="tr-TR" dirty="0"/>
              <a:t>Görsel Programlama II</a:t>
            </a:r>
          </a:p>
          <a:p>
            <a:pPr>
              <a:spcAft>
                <a:spcPts val="0"/>
              </a:spcAft>
              <a:defRPr/>
            </a:pPr>
            <a:r>
              <a:rPr lang="tr-TR" altLang="tr-TR" dirty="0" err="1"/>
              <a:t>Öğr.Gör</a:t>
            </a:r>
            <a:r>
              <a:rPr lang="tr-TR" altLang="tr-TR" dirty="0"/>
              <a:t>. Salih ERDURUCAN</a:t>
            </a:r>
          </a:p>
          <a:p>
            <a:pPr eaLnBrk="1" fontAlgn="auto" hangingPunct="1">
              <a:spcAft>
                <a:spcPts val="0"/>
              </a:spcAft>
              <a:defRPr/>
            </a:pPr>
            <a:endParaRPr lang="tr-TR"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C# Report </a:t>
            </a:r>
            <a:r>
              <a:rPr lang="tr-TR" dirty="0" err="1" smtClean="0"/>
              <a:t>View</a:t>
            </a:r>
            <a:r>
              <a:rPr lang="tr-TR" dirty="0" smtClean="0"/>
              <a:t> Kullanımı [1]</a:t>
            </a:r>
            <a:endParaRPr lang="tr-TR" dirty="0"/>
          </a:p>
        </p:txBody>
      </p:sp>
      <p:sp>
        <p:nvSpPr>
          <p:cNvPr id="3" name="İçerik Yer Tutucusu 2"/>
          <p:cNvSpPr>
            <a:spLocks noGrp="1"/>
          </p:cNvSpPr>
          <p:nvPr>
            <p:ph idx="1"/>
          </p:nvPr>
        </p:nvSpPr>
        <p:spPr/>
        <p:txBody>
          <a:bodyPr/>
          <a:lstStyle/>
          <a:p>
            <a:r>
              <a:rPr lang="tr-TR" dirty="0"/>
              <a:t>C# da form uygulamalarında kullandığımız </a:t>
            </a:r>
            <a:r>
              <a:rPr lang="tr-TR" dirty="0" err="1"/>
              <a:t>ReportView</a:t>
            </a:r>
            <a:r>
              <a:rPr lang="tr-TR" dirty="0"/>
              <a:t> in kullanımını inceleyeceğiz. Dinamik olarak </a:t>
            </a:r>
            <a:r>
              <a:rPr lang="tr-TR" dirty="0" err="1"/>
              <a:t>id</a:t>
            </a:r>
            <a:r>
              <a:rPr lang="tr-TR" dirty="0"/>
              <a:t> aralığına göre, yada herhangi başka kolon için kısıtlama belirterek istediğimiz şekilde raporlama yapabilir, daha sonrasında ise, </a:t>
            </a:r>
            <a:r>
              <a:rPr lang="tr-TR" dirty="0" err="1"/>
              <a:t>ReportView</a:t>
            </a:r>
            <a:r>
              <a:rPr lang="tr-TR" dirty="0"/>
              <a:t> in bize sunduğu hazır seçenek ve kütüphaneler ile </a:t>
            </a:r>
            <a:r>
              <a:rPr lang="tr-TR" dirty="0" err="1"/>
              <a:t>excel</a:t>
            </a:r>
            <a:r>
              <a:rPr lang="tr-TR" dirty="0"/>
              <a:t>, </a:t>
            </a:r>
            <a:r>
              <a:rPr lang="tr-TR" dirty="0" err="1"/>
              <a:t>word</a:t>
            </a:r>
            <a:r>
              <a:rPr lang="tr-TR" dirty="0"/>
              <a:t>, </a:t>
            </a:r>
            <a:r>
              <a:rPr lang="tr-TR" dirty="0" err="1"/>
              <a:t>pdf</a:t>
            </a:r>
            <a:r>
              <a:rPr lang="tr-TR" dirty="0"/>
              <a:t> olarak kaydedebilir, yada çıktı </a:t>
            </a:r>
            <a:r>
              <a:rPr lang="tr-TR" dirty="0" smtClean="0"/>
              <a:t>alabiliriz.</a:t>
            </a:r>
            <a:endParaRPr lang="tr-TR" dirty="0"/>
          </a:p>
        </p:txBody>
      </p:sp>
    </p:spTree>
    <p:extLst>
      <p:ext uri="{BB962C8B-B14F-4D97-AF65-F5344CB8AC3E}">
        <p14:creationId xmlns:p14="http://schemas.microsoft.com/office/powerpoint/2010/main" val="27251192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C# Report </a:t>
            </a:r>
            <a:r>
              <a:rPr lang="tr-TR" dirty="0" err="1"/>
              <a:t>View</a:t>
            </a:r>
            <a:r>
              <a:rPr lang="tr-TR" dirty="0"/>
              <a:t> Kullanımı [1]</a:t>
            </a:r>
          </a:p>
        </p:txBody>
      </p:sp>
      <p:sp>
        <p:nvSpPr>
          <p:cNvPr id="3" name="İçerik Yer Tutucusu 2"/>
          <p:cNvSpPr>
            <a:spLocks noGrp="1"/>
          </p:cNvSpPr>
          <p:nvPr>
            <p:ph idx="1"/>
          </p:nvPr>
        </p:nvSpPr>
        <p:spPr>
          <a:xfrm>
            <a:off x="1097280" y="1845734"/>
            <a:ext cx="10058400" cy="973666"/>
          </a:xfrm>
        </p:spPr>
        <p:txBody>
          <a:bodyPr/>
          <a:lstStyle/>
          <a:p>
            <a:r>
              <a:rPr lang="tr-TR" dirty="0"/>
              <a:t>İlk olarak uygulamamız için bir form uygulaması açıp, uygulamamıza </a:t>
            </a:r>
            <a:r>
              <a:rPr lang="tr-TR" dirty="0" err="1"/>
              <a:t>ReportView</a:t>
            </a:r>
            <a:r>
              <a:rPr lang="tr-TR" dirty="0"/>
              <a:t> ekleyelim.</a:t>
            </a:r>
          </a:p>
        </p:txBody>
      </p:sp>
      <p:pic>
        <p:nvPicPr>
          <p:cNvPr id="1026" name="Picture 2" descr="Report-view"/>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52601" y="2705798"/>
            <a:ext cx="5867720" cy="354260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114111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C# Report </a:t>
            </a:r>
            <a:r>
              <a:rPr lang="tr-TR" dirty="0" err="1"/>
              <a:t>View</a:t>
            </a:r>
            <a:r>
              <a:rPr lang="tr-TR" dirty="0"/>
              <a:t> Kullanımı [1]</a:t>
            </a:r>
          </a:p>
        </p:txBody>
      </p:sp>
      <p:sp>
        <p:nvSpPr>
          <p:cNvPr id="3" name="İçerik Yer Tutucusu 2"/>
          <p:cNvSpPr>
            <a:spLocks noGrp="1"/>
          </p:cNvSpPr>
          <p:nvPr>
            <p:ph idx="1"/>
          </p:nvPr>
        </p:nvSpPr>
        <p:spPr>
          <a:xfrm>
            <a:off x="914400" y="1828800"/>
            <a:ext cx="9575044" cy="1127899"/>
          </a:xfrm>
        </p:spPr>
        <p:txBody>
          <a:bodyPr/>
          <a:lstStyle/>
          <a:p>
            <a:r>
              <a:rPr lang="tr-TR" dirty="0"/>
              <a:t>Daha sonra </a:t>
            </a:r>
            <a:r>
              <a:rPr lang="tr-TR" dirty="0" err="1" smtClean="0"/>
              <a:t>report</a:t>
            </a:r>
            <a:r>
              <a:rPr lang="tr-TR" dirty="0" smtClean="0"/>
              <a:t> </a:t>
            </a:r>
            <a:r>
              <a:rPr lang="tr-TR" dirty="0" err="1" smtClean="0"/>
              <a:t>view</a:t>
            </a:r>
            <a:r>
              <a:rPr lang="tr-TR" dirty="0" smtClean="0"/>
              <a:t> </a:t>
            </a:r>
            <a:r>
              <a:rPr lang="tr-TR" dirty="0"/>
              <a:t>in köşesindeki ok işaretine tıklayıp, yeni </a:t>
            </a:r>
            <a:r>
              <a:rPr lang="tr-TR" dirty="0" err="1"/>
              <a:t>bi</a:t>
            </a:r>
            <a:r>
              <a:rPr lang="tr-TR" dirty="0"/>
              <a:t> rapor dizayn edip, </a:t>
            </a:r>
            <a:r>
              <a:rPr lang="tr-TR" dirty="0" err="1"/>
              <a:t>report</a:t>
            </a:r>
            <a:r>
              <a:rPr lang="tr-TR" dirty="0"/>
              <a:t> </a:t>
            </a:r>
            <a:r>
              <a:rPr lang="tr-TR" dirty="0" err="1" smtClean="0"/>
              <a:t>view’imizde</a:t>
            </a:r>
            <a:r>
              <a:rPr lang="tr-TR" dirty="0" smtClean="0"/>
              <a:t> </a:t>
            </a:r>
            <a:r>
              <a:rPr lang="tr-TR" dirty="0"/>
              <a:t>bunu kullanacağız.</a:t>
            </a:r>
          </a:p>
        </p:txBody>
      </p:sp>
      <p:pic>
        <p:nvPicPr>
          <p:cNvPr id="2050" name="Picture 2" descr="Report-view"/>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39522" y="2743200"/>
            <a:ext cx="7924800" cy="3518104"/>
          </a:xfrm>
          <a:prstGeom prst="rect">
            <a:avLst/>
          </a:prstGeom>
          <a:noFill/>
          <a:ln w="12700">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898827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C# Report </a:t>
            </a:r>
            <a:r>
              <a:rPr lang="tr-TR" dirty="0" err="1"/>
              <a:t>View</a:t>
            </a:r>
            <a:r>
              <a:rPr lang="tr-TR" dirty="0"/>
              <a:t> Kullanımı [1]</a:t>
            </a:r>
          </a:p>
        </p:txBody>
      </p:sp>
      <p:sp>
        <p:nvSpPr>
          <p:cNvPr id="3" name="İçerik Yer Tutucusu 2"/>
          <p:cNvSpPr>
            <a:spLocks noGrp="1"/>
          </p:cNvSpPr>
          <p:nvPr>
            <p:ph idx="1"/>
          </p:nvPr>
        </p:nvSpPr>
        <p:spPr>
          <a:xfrm>
            <a:off x="1097280" y="1845734"/>
            <a:ext cx="10058400" cy="745066"/>
          </a:xfrm>
        </p:spPr>
        <p:txBody>
          <a:bodyPr/>
          <a:lstStyle/>
          <a:p>
            <a:r>
              <a:rPr lang="tr-TR" dirty="0"/>
              <a:t>Database seçili iken </a:t>
            </a:r>
            <a:r>
              <a:rPr lang="tr-TR" dirty="0" err="1"/>
              <a:t>Next</a:t>
            </a:r>
            <a:r>
              <a:rPr lang="tr-TR" dirty="0"/>
              <a:t> </a:t>
            </a:r>
            <a:r>
              <a:rPr lang="tr-TR" dirty="0" err="1"/>
              <a:t>diyip</a:t>
            </a:r>
            <a:r>
              <a:rPr lang="tr-TR" dirty="0"/>
              <a:t> devam ediyoruz</a:t>
            </a:r>
          </a:p>
        </p:txBody>
      </p:sp>
      <p:pic>
        <p:nvPicPr>
          <p:cNvPr id="3074" name="Picture 2" descr="Report-view"/>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28800" y="2362200"/>
            <a:ext cx="5410200" cy="3899992"/>
          </a:xfrm>
          <a:prstGeom prst="rect">
            <a:avLst/>
          </a:prstGeom>
          <a:noFill/>
          <a:ln w="19050">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674332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C# Report </a:t>
            </a:r>
            <a:r>
              <a:rPr lang="tr-TR" dirty="0" err="1"/>
              <a:t>View</a:t>
            </a:r>
            <a:r>
              <a:rPr lang="tr-TR" dirty="0"/>
              <a:t> Kullanımı [1]</a:t>
            </a:r>
          </a:p>
        </p:txBody>
      </p:sp>
      <p:sp>
        <p:nvSpPr>
          <p:cNvPr id="3" name="İçerik Yer Tutucusu 2"/>
          <p:cNvSpPr>
            <a:spLocks noGrp="1"/>
          </p:cNvSpPr>
          <p:nvPr>
            <p:ph idx="1"/>
          </p:nvPr>
        </p:nvSpPr>
        <p:spPr>
          <a:xfrm>
            <a:off x="1097280" y="1845734"/>
            <a:ext cx="10058400" cy="516466"/>
          </a:xfrm>
        </p:spPr>
        <p:txBody>
          <a:bodyPr/>
          <a:lstStyle/>
          <a:p>
            <a:r>
              <a:rPr lang="tr-TR" dirty="0" err="1"/>
              <a:t>Dataset</a:t>
            </a:r>
            <a:r>
              <a:rPr lang="tr-TR" dirty="0"/>
              <a:t> seçili iken </a:t>
            </a:r>
            <a:r>
              <a:rPr lang="tr-TR" dirty="0" err="1"/>
              <a:t>Next</a:t>
            </a:r>
            <a:r>
              <a:rPr lang="tr-TR" dirty="0"/>
              <a:t> </a:t>
            </a:r>
            <a:r>
              <a:rPr lang="tr-TR" dirty="0" err="1"/>
              <a:t>diyip</a:t>
            </a:r>
            <a:r>
              <a:rPr lang="tr-TR" dirty="0"/>
              <a:t> devam ediyoruz</a:t>
            </a:r>
          </a:p>
        </p:txBody>
      </p:sp>
      <p:pic>
        <p:nvPicPr>
          <p:cNvPr id="4098" name="Picture 2" descr="reportview"/>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71600" y="2358189"/>
            <a:ext cx="5029200" cy="3615462"/>
          </a:xfrm>
          <a:prstGeom prst="rect">
            <a:avLst/>
          </a:prstGeom>
          <a:noFill/>
          <a:ln w="19050">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209384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C# Report </a:t>
            </a:r>
            <a:r>
              <a:rPr lang="tr-TR" dirty="0" err="1"/>
              <a:t>View</a:t>
            </a:r>
            <a:r>
              <a:rPr lang="tr-TR" dirty="0"/>
              <a:t> Kullanımı [1]</a:t>
            </a:r>
          </a:p>
        </p:txBody>
      </p:sp>
      <p:sp>
        <p:nvSpPr>
          <p:cNvPr id="3" name="İçerik Yer Tutucusu 2"/>
          <p:cNvSpPr>
            <a:spLocks noGrp="1"/>
          </p:cNvSpPr>
          <p:nvPr>
            <p:ph idx="1"/>
          </p:nvPr>
        </p:nvSpPr>
        <p:spPr>
          <a:xfrm>
            <a:off x="1097280" y="1845734"/>
            <a:ext cx="10058400" cy="1049866"/>
          </a:xfrm>
        </p:spPr>
        <p:txBody>
          <a:bodyPr/>
          <a:lstStyle/>
          <a:p>
            <a:r>
              <a:rPr lang="tr-TR" dirty="0"/>
              <a:t>İlk kez bu işlemi yaptığımızdan dolayı yeni bir bağlantı ekliyoruz, daha sonraki işlemlerimizde yine bu bağlantıyı kullanabiliriz.</a:t>
            </a:r>
          </a:p>
        </p:txBody>
      </p:sp>
      <p:pic>
        <p:nvPicPr>
          <p:cNvPr id="5122" name="Picture 2" descr="reportview"/>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76400" y="2669840"/>
            <a:ext cx="5029200" cy="3654760"/>
          </a:xfrm>
          <a:prstGeom prst="rect">
            <a:avLst/>
          </a:prstGeom>
          <a:noFill/>
          <a:ln w="19050">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103073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C# Report </a:t>
            </a:r>
            <a:r>
              <a:rPr lang="tr-TR" dirty="0" err="1"/>
              <a:t>View</a:t>
            </a:r>
            <a:r>
              <a:rPr lang="tr-TR" dirty="0"/>
              <a:t> Kullanımı [1]</a:t>
            </a:r>
          </a:p>
        </p:txBody>
      </p:sp>
      <p:sp>
        <p:nvSpPr>
          <p:cNvPr id="3" name="İçerik Yer Tutucusu 2"/>
          <p:cNvSpPr>
            <a:spLocks noGrp="1"/>
          </p:cNvSpPr>
          <p:nvPr>
            <p:ph idx="1"/>
          </p:nvPr>
        </p:nvSpPr>
        <p:spPr>
          <a:xfrm>
            <a:off x="1097280" y="1845734"/>
            <a:ext cx="6903720" cy="3564466"/>
          </a:xfrm>
        </p:spPr>
        <p:txBody>
          <a:bodyPr>
            <a:normAutofit/>
          </a:bodyPr>
          <a:lstStyle/>
          <a:p>
            <a:r>
              <a:rPr lang="tr-TR" dirty="0"/>
              <a:t>Şimdi ise açılan pencereye kendi </a:t>
            </a:r>
            <a:r>
              <a:rPr lang="tr-TR" dirty="0" err="1"/>
              <a:t>veritabanımıza</a:t>
            </a:r>
            <a:r>
              <a:rPr lang="tr-TR" dirty="0"/>
              <a:t> göre bilgilerimizi girip, en son ise bağlantı bilgilerinin doğruluğunu test etmek için Test Connection butonuna basıyoruz. Eğer aşağıdaki gibi sonuç başarılı olursa işlemlerimize devam ediyoruz. Eğer hata ile karşılaşırsanız bağlantı bilgilerini kontrol edip tekrar </a:t>
            </a:r>
            <a:r>
              <a:rPr lang="tr-TR" dirty="0" smtClean="0"/>
              <a:t>deneyiniz</a:t>
            </a:r>
            <a:endParaRPr lang="tr-TR" dirty="0"/>
          </a:p>
        </p:txBody>
      </p:sp>
      <p:pic>
        <p:nvPicPr>
          <p:cNvPr id="6146" name="Picture 2" descr="reportview"/>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41922" y="1845735"/>
            <a:ext cx="3095151" cy="4478866"/>
          </a:xfrm>
          <a:prstGeom prst="rect">
            <a:avLst/>
          </a:prstGeom>
          <a:noFill/>
          <a:ln w="19050">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943004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a:t>
            </a:r>
            <a:endParaRPr lang="tr-TR" dirty="0"/>
          </a:p>
        </p:txBody>
      </p:sp>
      <p:sp>
        <p:nvSpPr>
          <p:cNvPr id="3" name="İçerik Yer Tutucusu 2"/>
          <p:cNvSpPr>
            <a:spLocks noGrp="1"/>
          </p:cNvSpPr>
          <p:nvPr>
            <p:ph idx="1"/>
          </p:nvPr>
        </p:nvSpPr>
        <p:spPr>
          <a:xfrm>
            <a:off x="1066800" y="1845734"/>
            <a:ext cx="10972800" cy="4023360"/>
          </a:xfrm>
        </p:spPr>
        <p:txBody>
          <a:bodyPr/>
          <a:lstStyle/>
          <a:p>
            <a:pPr marL="0" indent="0">
              <a:buNone/>
            </a:pPr>
            <a:r>
              <a:rPr lang="tr-TR" dirty="0" smtClean="0"/>
              <a:t>1. </a:t>
            </a:r>
            <a:r>
              <a:rPr lang="tr-TR" sz="2400" dirty="0" smtClean="0"/>
              <a:t>http</a:t>
            </a:r>
            <a:r>
              <a:rPr lang="tr-TR" sz="2400"/>
              <a:t>://</a:t>
            </a:r>
            <a:r>
              <a:rPr lang="tr-TR" sz="2400" smtClean="0"/>
              <a:t>www.farukunal.net/blog.aspx?id=yazilarim_c_sharp_report_view_kullanimi-115-1-faruk-unal-blog.yazilarim   Erişim </a:t>
            </a:r>
            <a:r>
              <a:rPr lang="tr-TR" sz="2400" dirty="0" smtClean="0"/>
              <a:t>Tarihi : 08.12.2017</a:t>
            </a:r>
            <a:endParaRPr lang="tr-TR" sz="2400" dirty="0"/>
          </a:p>
        </p:txBody>
      </p:sp>
    </p:spTree>
    <p:extLst>
      <p:ext uri="{BB962C8B-B14F-4D97-AF65-F5344CB8AC3E}">
        <p14:creationId xmlns:p14="http://schemas.microsoft.com/office/powerpoint/2010/main" val="19037872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AnkaraÜniversitesiDersNotları">
  <a:themeElements>
    <a:clrScheme name="Sıcak Mavi">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AnkaraÜniversitesiDersNotları" id="{9E825308-4EB3-49EC-AD25-7462D971D255}" vid="{42FCA507-37DD-4061-A7BC-1184FE1F6E29}"/>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AnkaraÜniversitesiDersNotları</Template>
  <TotalTime>1094</TotalTime>
  <Words>203</Words>
  <Application>Microsoft Office PowerPoint</Application>
  <PresentationFormat>Geniş ekran</PresentationFormat>
  <Paragraphs>21</Paragraphs>
  <Slides>9</Slides>
  <Notes>2</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9</vt:i4>
      </vt:variant>
    </vt:vector>
  </HeadingPairs>
  <TitlesOfParts>
    <vt:vector size="12" baseType="lpstr">
      <vt:lpstr>Calibri</vt:lpstr>
      <vt:lpstr>Times New Roman</vt:lpstr>
      <vt:lpstr>AnkaraÜniversitesiDersNotları</vt:lpstr>
      <vt:lpstr>Veritabanından Raporlama Yapmak</vt:lpstr>
      <vt:lpstr>C# Report View Kullanımı [1]</vt:lpstr>
      <vt:lpstr>C# Report View Kullanımı [1]</vt:lpstr>
      <vt:lpstr>C# Report View Kullanımı [1]</vt:lpstr>
      <vt:lpstr>C# Report View Kullanımı [1]</vt:lpstr>
      <vt:lpstr>C# Report View Kullanımı [1]</vt:lpstr>
      <vt:lpstr>C# Report View Kullanımı [1]</vt:lpstr>
      <vt:lpstr>C# Report View Kullanımı [1]</vt:lpstr>
      <vt:lpstr>Kaynak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Salih</dc:creator>
  <cp:lastModifiedBy>Windows Kullanıcısı</cp:lastModifiedBy>
  <cp:revision>115</cp:revision>
  <cp:lastPrinted>1601-01-01T00:00:00Z</cp:lastPrinted>
  <dcterms:created xsi:type="dcterms:W3CDTF">2012-02-07T21:22:49Z</dcterms:created>
  <dcterms:modified xsi:type="dcterms:W3CDTF">2017-12-12T12:46:45Z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