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11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3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04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973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1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467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18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1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74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26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12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436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44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67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2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88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907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2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89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977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65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A994D-9972-423E-9B44-8C4F74E0C03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B398A-5996-48A4-8685-763EC8EEF0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07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67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7050D0-3985-4E5E-8B82-6E6CD3A4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어휘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568464-AD50-4D93-8C9C-80785B703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26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순서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마지막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en son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ko-KR" altLang="en-US" dirty="0"/>
              <a:t>마지막 </a:t>
            </a:r>
            <a:r>
              <a:rPr lang="en-US" altLang="ko-KR" dirty="0"/>
              <a:t>A</a:t>
            </a:r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마지막으로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마지막 수업이 언제 </a:t>
            </a:r>
            <a:r>
              <a:rPr lang="ko-KR" altLang="en-US" dirty="0" err="1"/>
              <a:t>했어여요</a:t>
            </a:r>
            <a:r>
              <a:rPr lang="en-US" altLang="ko-KR" dirty="0"/>
              <a:t>?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처음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중간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째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-inci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첫째 </a:t>
            </a:r>
            <a:r>
              <a:rPr lang="en-US" altLang="ko-KR" dirty="0"/>
              <a:t>– </a:t>
            </a:r>
            <a:r>
              <a:rPr lang="ko-KR" altLang="en-US" dirty="0"/>
              <a:t>두 </a:t>
            </a:r>
            <a:r>
              <a:rPr lang="ko-KR" altLang="en-US" dirty="0" err="1"/>
              <a:t>잔째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오늘로 한국 생활 반 </a:t>
            </a:r>
            <a:r>
              <a:rPr lang="ko-KR" altLang="en-US" dirty="0" err="1"/>
              <a:t>년째이에요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첫째 </a:t>
            </a:r>
            <a:r>
              <a:rPr lang="en-US" altLang="ko-KR" dirty="0"/>
              <a:t>– </a:t>
            </a:r>
            <a:r>
              <a:rPr lang="ko-KR" altLang="en-US" dirty="0"/>
              <a:t>둘째 </a:t>
            </a:r>
            <a:r>
              <a:rPr lang="en-US" altLang="ko-KR" dirty="0"/>
              <a:t>– </a:t>
            </a:r>
            <a:r>
              <a:rPr lang="ko-KR" altLang="en-US" dirty="0"/>
              <a:t>셋째 </a:t>
            </a:r>
            <a:r>
              <a:rPr lang="en-US" altLang="ko-KR" dirty="0"/>
              <a:t>– </a:t>
            </a:r>
            <a:r>
              <a:rPr lang="ko-KR" altLang="en-US" dirty="0"/>
              <a:t>넷째</a:t>
            </a:r>
            <a:r>
              <a:rPr lang="en-US" altLang="ko-KR" dirty="0"/>
              <a:t>..</a:t>
            </a:r>
            <a:r>
              <a:rPr lang="ko-KR" altLang="en-US" dirty="0"/>
              <a:t>열째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3299518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개월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ay sayma birim kelimesi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tr-TR" altLang="ko-KR" dirty="0" err="1"/>
              <a:t>Sino</a:t>
            </a:r>
            <a:r>
              <a:rPr lang="tr-TR" altLang="ko-KR" dirty="0"/>
              <a:t>-Sayı </a:t>
            </a:r>
            <a:r>
              <a:rPr lang="ko-KR" altLang="en-US" dirty="0"/>
              <a:t>개월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일 개월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3 </a:t>
            </a:r>
            <a:r>
              <a:rPr lang="ko-KR" altLang="en-US" dirty="0"/>
              <a:t>개월 동안 독일어 공부를 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(</a:t>
            </a:r>
            <a:r>
              <a:rPr lang="ko-KR" altLang="en-US" dirty="0"/>
              <a:t>한</a:t>
            </a:r>
            <a:r>
              <a:rPr lang="en-US" altLang="ko-KR" dirty="0"/>
              <a:t>)</a:t>
            </a:r>
            <a:r>
              <a:rPr lang="ko-KR" altLang="en-US" dirty="0"/>
              <a:t> 달 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걸리다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sürmek (zaman)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걸리다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시간이 걸리다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집에서 학교까지 </a:t>
            </a:r>
            <a:r>
              <a:rPr lang="en-US" altLang="ko-KR" dirty="0"/>
              <a:t>30</a:t>
            </a:r>
            <a:r>
              <a:rPr lang="ko-KR" altLang="en-US" dirty="0"/>
              <a:t>분 걸려요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3561989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길다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en-US" altLang="ko-KR" dirty="0" err="1"/>
              <a:t>uzun</a:t>
            </a:r>
            <a:endParaRPr lang="tr-TR" altLang="ko-KR" dirty="0"/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길다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시간이 길다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긴 시간 동안 집에서 쉴 수 있어요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짧다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긴 다리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달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ay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Öz Korece Sayı </a:t>
            </a:r>
            <a:r>
              <a:rPr lang="ko-KR" altLang="en-US" dirty="0"/>
              <a:t>달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열두 달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한 달 동안 중국어를 공부했어요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월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달밤 </a:t>
            </a:r>
            <a:r>
              <a:rPr lang="en-US" altLang="ko-KR" dirty="0"/>
              <a:t>– </a:t>
            </a:r>
            <a:r>
              <a:rPr lang="ko-KR" altLang="en-US" dirty="0"/>
              <a:t>달빛 </a:t>
            </a:r>
            <a:r>
              <a:rPr lang="en-US" altLang="ko-KR" dirty="0"/>
              <a:t>– </a:t>
            </a:r>
            <a:r>
              <a:rPr lang="ko-KR" altLang="en-US" dirty="0"/>
              <a:t>보름달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ko-KR" altLang="en-US" dirty="0"/>
              <a:t>해 </a:t>
            </a:r>
            <a:r>
              <a:rPr lang="en-US" altLang="ko-KR" dirty="0"/>
              <a:t>– </a:t>
            </a:r>
            <a:r>
              <a:rPr lang="ko-KR" altLang="en-US" dirty="0"/>
              <a:t>별 </a:t>
            </a:r>
            <a:r>
              <a:rPr lang="en-US" altLang="ko-KR" dirty="0"/>
              <a:t>– </a:t>
            </a:r>
            <a:r>
              <a:rPr lang="ko-KR" altLang="en-US" dirty="0"/>
              <a:t>밤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4227806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동안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süresince, boyunca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동안 </a:t>
            </a:r>
            <a:r>
              <a:rPr lang="en-US" altLang="ko-KR" dirty="0"/>
              <a:t>– HF</a:t>
            </a:r>
            <a:r>
              <a:rPr lang="ko-KR" altLang="en-US" dirty="0"/>
              <a:t>는 동안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방학 동안</a:t>
            </a:r>
            <a:r>
              <a:rPr lang="en-US" altLang="ko-KR" dirty="0"/>
              <a:t> – </a:t>
            </a:r>
            <a:r>
              <a:rPr lang="ko-KR" altLang="en-US" dirty="0"/>
              <a:t>이틀 동안 </a:t>
            </a:r>
            <a:r>
              <a:rPr lang="en-US" altLang="ko-KR" dirty="0"/>
              <a:t>– </a:t>
            </a:r>
            <a:r>
              <a:rPr lang="ko-KR" altLang="en-US" dirty="0"/>
              <a:t>공부하는 동안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2</a:t>
            </a:r>
            <a:r>
              <a:rPr lang="ko-KR" altLang="en-US" dirty="0"/>
              <a:t>주 동안 집에만 있어요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며칠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birkaç gün, [tarih sorarken: hangi gün]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몇 월 며칠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며칠 고향에 가는 것이 어때요</a:t>
            </a:r>
            <a:r>
              <a:rPr lang="en-US" altLang="ko-KR" dirty="0"/>
              <a:t>?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088916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보내다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zaman geçirmek, göndermek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 A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를 보내다 </a:t>
            </a:r>
            <a:r>
              <a:rPr lang="en-US" altLang="ko-KR" dirty="0"/>
              <a:t>– A</a:t>
            </a:r>
            <a:r>
              <a:rPr lang="ko-KR" altLang="en-US" dirty="0"/>
              <a:t>에게 </a:t>
            </a:r>
            <a:r>
              <a:rPr lang="en-US" altLang="ko-KR" dirty="0"/>
              <a:t>A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를 보내다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시간을 보내다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즐거운 시간 보내고 있지요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친구에게 편지를 보냈어요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부치다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사흘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3 gün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비가 사흘 동안 내렸어요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여드레 동안 밖에 안 나갔어요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하루 </a:t>
            </a:r>
            <a:r>
              <a:rPr lang="en-US" altLang="ko-KR" dirty="0"/>
              <a:t>– </a:t>
            </a:r>
            <a:r>
              <a:rPr lang="ko-KR" altLang="en-US" dirty="0"/>
              <a:t>이틀 </a:t>
            </a:r>
            <a:r>
              <a:rPr lang="en-US" altLang="ko-KR" dirty="0"/>
              <a:t>– </a:t>
            </a:r>
            <a:r>
              <a:rPr lang="ko-KR" altLang="en-US" dirty="0"/>
              <a:t>사흘 </a:t>
            </a:r>
            <a:r>
              <a:rPr lang="en-US" altLang="ko-KR" dirty="0"/>
              <a:t>– </a:t>
            </a:r>
            <a:r>
              <a:rPr lang="ko-KR" altLang="en-US" dirty="0"/>
              <a:t>나흘 </a:t>
            </a:r>
            <a:r>
              <a:rPr lang="en-US" altLang="ko-KR" dirty="0"/>
              <a:t>– </a:t>
            </a:r>
            <a:r>
              <a:rPr lang="ko-KR" altLang="en-US" dirty="0"/>
              <a:t>닷새 </a:t>
            </a:r>
            <a:r>
              <a:rPr lang="en-US" altLang="ko-KR" dirty="0"/>
              <a:t>– </a:t>
            </a:r>
            <a:r>
              <a:rPr lang="ko-KR" altLang="en-US" dirty="0"/>
              <a:t>엿새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이레 </a:t>
            </a:r>
            <a:r>
              <a:rPr lang="en-US" altLang="ko-KR" dirty="0"/>
              <a:t>– </a:t>
            </a:r>
            <a:r>
              <a:rPr lang="ko-KR" altLang="en-US" dirty="0"/>
              <a:t>여드레 </a:t>
            </a:r>
            <a:r>
              <a:rPr lang="en-US" altLang="ko-KR" dirty="0"/>
              <a:t>– </a:t>
            </a:r>
            <a:r>
              <a:rPr lang="ko-KR" altLang="en-US" dirty="0"/>
              <a:t>아흐레 </a:t>
            </a:r>
            <a:r>
              <a:rPr lang="en-US" altLang="ko-KR" dirty="0"/>
              <a:t>– </a:t>
            </a:r>
            <a:r>
              <a:rPr lang="ko-KR" altLang="en-US" dirty="0"/>
              <a:t>열흘</a:t>
            </a:r>
            <a:r>
              <a:rPr lang="en-US" altLang="ko-KR" dirty="0"/>
              <a:t> – </a:t>
            </a:r>
            <a:r>
              <a:rPr lang="ko-KR" altLang="en-US" dirty="0" err="1"/>
              <a:t>열하루</a:t>
            </a:r>
            <a:r>
              <a:rPr lang="ko-KR" altLang="en-US" dirty="0"/>
              <a:t> </a:t>
            </a:r>
            <a:r>
              <a:rPr lang="en-US" altLang="ko-KR" dirty="0"/>
              <a:t>–</a:t>
            </a:r>
            <a:r>
              <a:rPr lang="ko-KR" altLang="en-US" dirty="0"/>
              <a:t> </a:t>
            </a:r>
            <a:r>
              <a:rPr lang="en-US" altLang="ko-KR" dirty="0"/>
              <a:t>… 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보름 </a:t>
            </a:r>
            <a:r>
              <a:rPr lang="en-US" altLang="ko-KR" dirty="0"/>
              <a:t>– …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 err="1"/>
              <a:t>스무날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 err="1"/>
              <a:t>스무하루</a:t>
            </a:r>
            <a:r>
              <a:rPr lang="ko-KR" altLang="en-US" dirty="0"/>
              <a:t> </a:t>
            </a:r>
            <a:r>
              <a:rPr lang="en-US" altLang="ko-KR" dirty="0"/>
              <a:t>– … – </a:t>
            </a:r>
            <a:r>
              <a:rPr lang="ko-KR" altLang="en-US" dirty="0"/>
              <a:t>한달   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1913138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오래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uzun zaman(</a:t>
            </a:r>
            <a:r>
              <a:rPr lang="tr-TR" altLang="ko-KR" dirty="0" err="1"/>
              <a:t>dır</a:t>
            </a:r>
            <a:r>
              <a:rPr lang="tr-TR" altLang="ko-KR" dirty="0"/>
              <a:t>)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 오랫동안 </a:t>
            </a:r>
            <a:r>
              <a:rPr lang="en-US" altLang="ko-KR" dirty="0"/>
              <a:t>– </a:t>
            </a:r>
            <a:r>
              <a:rPr lang="ko-KR" altLang="en-US" dirty="0"/>
              <a:t>오랜 시간 </a:t>
            </a:r>
            <a:r>
              <a:rPr lang="en-US" altLang="ko-KR" dirty="0"/>
              <a:t>– </a:t>
            </a:r>
            <a:r>
              <a:rPr lang="ko-KR" altLang="en-US" dirty="0"/>
              <a:t>오래 걸리다 </a:t>
            </a:r>
            <a:r>
              <a:rPr lang="tr-TR" altLang="ko-KR" dirty="0"/>
              <a:t>–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오랜만에 만나다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우리는 오랫동안 못 만날 것 같아요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주일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en-US" altLang="ko-KR" dirty="0" err="1"/>
              <a:t>hafta</a:t>
            </a:r>
            <a:endParaRPr lang="tr-TR" altLang="ko-KR" dirty="0"/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Sino-Kore Sa</a:t>
            </a:r>
            <a:r>
              <a:rPr lang="tr-TR" altLang="ko-KR" dirty="0" err="1"/>
              <a:t>yı</a:t>
            </a:r>
            <a:r>
              <a:rPr lang="ko-KR" altLang="en-US" dirty="0"/>
              <a:t>주일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일주일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8(</a:t>
            </a:r>
            <a:r>
              <a:rPr lang="ko-KR" altLang="en-US" dirty="0"/>
              <a:t>팔</a:t>
            </a:r>
            <a:r>
              <a:rPr lang="en-US" altLang="ko-KR" dirty="0"/>
              <a:t>)</a:t>
            </a:r>
            <a:r>
              <a:rPr lang="ko-KR" altLang="en-US" dirty="0"/>
              <a:t>주일 후에 이번 학기가 끝날 거예요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주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221274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가끔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bazen, arada sırada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버섯을 좋아하지 않지만 가끔 먹어요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전혀</a:t>
            </a:r>
            <a:r>
              <a:rPr lang="en-US" altLang="ko-KR" dirty="0"/>
              <a:t>/</a:t>
            </a:r>
            <a:r>
              <a:rPr lang="ko-KR" altLang="en-US" dirty="0"/>
              <a:t>하나도 </a:t>
            </a:r>
            <a:r>
              <a:rPr lang="en-US" altLang="ko-KR" dirty="0"/>
              <a:t>– </a:t>
            </a:r>
            <a:r>
              <a:rPr lang="ko-KR" altLang="en-US" dirty="0"/>
              <a:t>거의 </a:t>
            </a:r>
            <a:r>
              <a:rPr lang="en-US" altLang="ko-KR" dirty="0"/>
              <a:t>–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가끔</a:t>
            </a:r>
            <a:r>
              <a:rPr lang="en-US" altLang="ko-KR" dirty="0"/>
              <a:t>/</a:t>
            </a:r>
            <a:r>
              <a:rPr lang="ko-KR" altLang="en-US" dirty="0"/>
              <a:t>종종</a:t>
            </a:r>
            <a:r>
              <a:rPr lang="en-US" altLang="ko-KR" dirty="0"/>
              <a:t>/</a:t>
            </a:r>
            <a:r>
              <a:rPr lang="ko-KR" altLang="en-US" dirty="0"/>
              <a:t>때때로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보통 </a:t>
            </a:r>
            <a:r>
              <a:rPr lang="en-US" altLang="ko-KR" dirty="0"/>
              <a:t>– </a:t>
            </a:r>
            <a:r>
              <a:rPr lang="ko-KR" altLang="en-US" dirty="0"/>
              <a:t>자주 </a:t>
            </a:r>
            <a:r>
              <a:rPr lang="en-US" altLang="ko-KR" dirty="0"/>
              <a:t>– </a:t>
            </a:r>
            <a:r>
              <a:rPr lang="ko-KR" altLang="en-US" dirty="0"/>
              <a:t>맨날</a:t>
            </a:r>
            <a:r>
              <a:rPr lang="en-US" altLang="ko-KR" dirty="0"/>
              <a:t>/</a:t>
            </a:r>
            <a:r>
              <a:rPr lang="ko-KR" altLang="en-US" dirty="0"/>
              <a:t>매일 </a:t>
            </a:r>
            <a:r>
              <a:rPr lang="en-US" altLang="ko-KR" dirty="0"/>
              <a:t>– </a:t>
            </a:r>
            <a:r>
              <a:rPr lang="ko-KR" altLang="en-US" dirty="0"/>
              <a:t>계속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– </a:t>
            </a:r>
            <a:r>
              <a:rPr lang="ko-KR" altLang="en-US" dirty="0"/>
              <a:t>항상</a:t>
            </a:r>
            <a:r>
              <a:rPr lang="en-US" altLang="ko-KR" dirty="0"/>
              <a:t>/</a:t>
            </a:r>
            <a:r>
              <a:rPr lang="ko-KR" altLang="en-US" dirty="0"/>
              <a:t>언제나</a:t>
            </a:r>
            <a:endParaRPr lang="en-US" altLang="ko-K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갑자기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aniden, birden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갑자기 일이 생겨서 빨리 나갔어요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19366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계속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sürekli</a:t>
            </a:r>
            <a:r>
              <a:rPr lang="en-US" altLang="ko-KR" dirty="0"/>
              <a:t>, </a:t>
            </a:r>
            <a:r>
              <a:rPr lang="tr-TR" altLang="ko-KR" dirty="0"/>
              <a:t>durmaksızın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계속되다 </a:t>
            </a:r>
            <a:r>
              <a:rPr lang="en-US" altLang="ko-KR" dirty="0"/>
              <a:t>– </a:t>
            </a:r>
            <a:r>
              <a:rPr lang="ko-KR" altLang="en-US" dirty="0"/>
              <a:t>계속하다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쉬지 않고 계속 공부를 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때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zaman, vakit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DF/HF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ㄹ 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그때 </a:t>
            </a:r>
            <a:r>
              <a:rPr lang="en-US" altLang="ko-KR" dirty="0"/>
              <a:t>– </a:t>
            </a:r>
            <a:r>
              <a:rPr lang="ko-KR" altLang="en-US" dirty="0"/>
              <a:t>방학 때 </a:t>
            </a:r>
            <a:r>
              <a:rPr lang="en-US" altLang="ko-KR" dirty="0"/>
              <a:t>– </a:t>
            </a:r>
            <a:r>
              <a:rPr lang="ko-KR" altLang="en-US" dirty="0"/>
              <a:t>학생일 때 </a:t>
            </a:r>
            <a:r>
              <a:rPr lang="en-US" altLang="ko-KR" dirty="0"/>
              <a:t>– </a:t>
            </a:r>
            <a:r>
              <a:rPr lang="ko-KR" altLang="en-US" dirty="0"/>
              <a:t>먹을 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시간이 있을 때 아무 때나 오세요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4049108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곧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birazdan, hemen sonra, yakın zamanda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수업이 끝나면 곧 집에 </a:t>
            </a:r>
            <a:r>
              <a:rPr lang="ko-KR" altLang="en-US" dirty="0" err="1"/>
              <a:t>들어가겠어요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바로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이따가 </a:t>
            </a:r>
            <a:r>
              <a:rPr lang="en-US" altLang="ko-KR" dirty="0"/>
              <a:t>- </a:t>
            </a:r>
            <a:r>
              <a:rPr lang="ko-KR" altLang="en-US" dirty="0"/>
              <a:t>나중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금방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hemen, </a:t>
            </a:r>
            <a:r>
              <a:rPr lang="tr-TR" altLang="ko-KR" b="1" dirty="0"/>
              <a:t>az sonra</a:t>
            </a:r>
            <a:r>
              <a:rPr lang="en-US" altLang="ko-KR" dirty="0"/>
              <a:t>, </a:t>
            </a:r>
            <a:r>
              <a:rPr lang="tr-TR" altLang="ko-KR" dirty="0"/>
              <a:t>az önce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주문했어요</a:t>
            </a:r>
            <a:r>
              <a:rPr lang="en-US" altLang="ko-KR" dirty="0"/>
              <a:t>. </a:t>
            </a:r>
            <a:r>
              <a:rPr lang="ko-KR" altLang="en-US" dirty="0"/>
              <a:t>음식이 금방 나올 거예요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방금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858730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벌써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çoktan</a:t>
            </a:r>
            <a:r>
              <a:rPr lang="en-US" altLang="ko-KR" dirty="0"/>
              <a:t>, …</a:t>
            </a:r>
            <a:r>
              <a:rPr lang="tr-TR" altLang="ko-KR" dirty="0"/>
              <a:t> bile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벌써 봄이 왔어요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	</a:t>
            </a:r>
            <a:r>
              <a:rPr lang="ko-KR" altLang="en-US" dirty="0"/>
              <a:t>벌써 수업이 끝났어요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아직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이미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빠르다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hızlı/çabuk olmak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빠르다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말이 빠르다 </a:t>
            </a:r>
            <a:r>
              <a:rPr lang="en-US" altLang="ko-KR" dirty="0"/>
              <a:t>-  </a:t>
            </a:r>
            <a:r>
              <a:rPr lang="ko-KR" altLang="en-US" dirty="0"/>
              <a:t>걸음이 빠르다 </a:t>
            </a:r>
            <a:r>
              <a:rPr lang="en-US" altLang="ko-KR" dirty="0"/>
              <a:t>– </a:t>
            </a:r>
            <a:r>
              <a:rPr lang="ko-KR" altLang="en-US" dirty="0"/>
              <a:t>시간이 빠르다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시간이 빠르다</a:t>
            </a:r>
            <a:r>
              <a:rPr lang="en-US" altLang="ko-KR" dirty="0"/>
              <a:t>. </a:t>
            </a:r>
            <a:r>
              <a:rPr lang="ko-KR" altLang="en-US" dirty="0"/>
              <a:t>벌써 </a:t>
            </a:r>
            <a:r>
              <a:rPr lang="en-US" altLang="ko-KR" dirty="0"/>
              <a:t>3</a:t>
            </a:r>
            <a:r>
              <a:rPr lang="ko-KR" altLang="en-US" dirty="0"/>
              <a:t>주일 지났어요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너무 빨리 말 하지 마세요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느리다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57155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시각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낮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5"/>
            <a:ext cx="5829300" cy="46654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gündüz, öğleden sonra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낮이 짧다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낮에는 공부하고 밤에는 드라마를 보아요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오후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 낮잠 </a:t>
            </a:r>
            <a:r>
              <a:rPr lang="en-US" altLang="ko-KR" dirty="0"/>
              <a:t>– </a:t>
            </a:r>
            <a:r>
              <a:rPr lang="ko-KR" altLang="en-US" dirty="0"/>
              <a:t>낮 </a:t>
            </a:r>
            <a:r>
              <a:rPr lang="en-US" altLang="ko-KR" dirty="0"/>
              <a:t>2 </a:t>
            </a:r>
            <a:r>
              <a:rPr lang="ko-KR" altLang="en-US" dirty="0"/>
              <a:t>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/>
          <a:lstStyle/>
          <a:p>
            <a:r>
              <a:rPr lang="ko-KR" altLang="en-US" sz="4400" dirty="0"/>
              <a:t>늦다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379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geç olmak, geç kalmak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늦다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B	</a:t>
            </a:r>
            <a:endParaRPr lang="tr-TR" altLang="ko-KR" dirty="0"/>
          </a:p>
          <a:p>
            <a:pPr marL="0" indent="0">
              <a:buNone/>
            </a:pPr>
            <a:r>
              <a:rPr lang="en-US" altLang="ko-KR" dirty="0"/>
              <a:t>C	</a:t>
            </a:r>
            <a:r>
              <a:rPr lang="ko-KR" altLang="en-US" dirty="0"/>
              <a:t>무엇이 늦었어요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D	</a:t>
            </a:r>
            <a:r>
              <a:rPr lang="ko-KR" altLang="en-US" dirty="0"/>
              <a:t>이르다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 늦은 시간 </a:t>
            </a:r>
            <a:r>
              <a:rPr lang="en-US" altLang="ko-KR" dirty="0"/>
              <a:t>– </a:t>
            </a:r>
            <a:r>
              <a:rPr lang="ko-KR" altLang="en-US" dirty="0"/>
              <a:t>늦게 오다 </a:t>
            </a:r>
            <a:r>
              <a:rPr lang="en-US" altLang="ko-KR" dirty="0"/>
              <a:t>– </a:t>
            </a:r>
            <a:r>
              <a:rPr lang="ko-KR" altLang="en-US" dirty="0"/>
              <a:t>늦게까지 일하다</a:t>
            </a:r>
            <a:endParaRPr lang="tr-TR" altLang="ko-K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1479205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서두르다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hızlanmak, çabuk olmak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를 서두르다 </a:t>
            </a:r>
            <a:r>
              <a:rPr lang="en-US" altLang="ko-KR" dirty="0"/>
              <a:t>– </a:t>
            </a:r>
            <a:r>
              <a:rPr lang="ko-KR" altLang="en-US" dirty="0"/>
              <a:t>서둘러서 </a:t>
            </a:r>
            <a:r>
              <a:rPr lang="en-US" altLang="ko-KR" dirty="0"/>
              <a:t>HF</a:t>
            </a:r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준비를 서둘러요</a:t>
            </a:r>
            <a:r>
              <a:rPr lang="en-US" altLang="ko-KR" dirty="0"/>
              <a:t>. </a:t>
            </a:r>
            <a:r>
              <a:rPr lang="ko-KR" altLang="en-US" dirty="0"/>
              <a:t>기차 시간이 </a:t>
            </a:r>
            <a:r>
              <a:rPr lang="ko-KR" altLang="en-US" dirty="0" err="1"/>
              <a:t>늦겠어요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급히 하다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어서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 err="1"/>
              <a:t>hoşgenldiniz</a:t>
            </a:r>
            <a:r>
              <a:rPr lang="tr-TR" altLang="ko-KR" dirty="0"/>
              <a:t>, «hadi», çabuk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어서 오세요</a:t>
            </a:r>
            <a:r>
              <a:rPr lang="en-US" altLang="ko-KR" dirty="0"/>
              <a:t>!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시간이 다 됐어요</a:t>
            </a:r>
            <a:r>
              <a:rPr lang="en-US" altLang="ko-KR" dirty="0"/>
              <a:t>. </a:t>
            </a:r>
            <a:r>
              <a:rPr lang="ko-KR" altLang="en-US" dirty="0"/>
              <a:t>어서 시험지를 내세요</a:t>
            </a:r>
            <a:r>
              <a:rPr lang="en-US" altLang="ko-KR" dirty="0"/>
              <a:t>. 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빨리</a:t>
            </a:r>
            <a:r>
              <a:rPr lang="en-US" altLang="ko-KR" dirty="0"/>
              <a:t> – </a:t>
            </a:r>
            <a:r>
              <a:rPr lang="ko-KR" altLang="en-US" dirty="0"/>
              <a:t>얼른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461052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옛날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eski günler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먼 옛날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이 가방을 옛날에 샀어요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옛날 이야기를 듣고 싶어요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잠깐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kısa bir süre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잠깐만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잠깐 기다리세요</a:t>
            </a:r>
            <a:r>
              <a:rPr lang="en-US" altLang="ko-KR" dirty="0"/>
              <a:t>. </a:t>
            </a:r>
            <a:r>
              <a:rPr lang="ko-KR" altLang="en-US" dirty="0"/>
              <a:t>금방 </a:t>
            </a:r>
            <a:r>
              <a:rPr lang="ko-KR" altLang="en-US" dirty="0" err="1"/>
              <a:t>오겠어요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잠시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4113942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시간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천천히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yavaşça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말이 너무 빨라요</a:t>
            </a:r>
            <a:r>
              <a:rPr lang="en-US" altLang="ko-KR" dirty="0"/>
              <a:t>. </a:t>
            </a:r>
            <a:r>
              <a:rPr lang="ko-KR" altLang="en-US" dirty="0"/>
              <a:t>천천히 말하세요</a:t>
            </a:r>
            <a:r>
              <a:rPr lang="en-US" altLang="ko-KR" dirty="0"/>
              <a:t>. 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빨리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느리게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틈틈이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(birinin) boş vakitlerinde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관심 있는 책들을 틈틈이 읽어요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요즘 바쁘지만 틈틈이 공부를 하려고 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7038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시각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반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yarım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한 시 반 </a:t>
            </a:r>
            <a:r>
              <a:rPr lang="en-US" altLang="ko-KR" dirty="0"/>
              <a:t>– </a:t>
            </a:r>
            <a:r>
              <a:rPr lang="ko-KR" altLang="en-US" dirty="0"/>
              <a:t>반으로 나누다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벌써 </a:t>
            </a:r>
            <a:r>
              <a:rPr lang="en-US" altLang="ko-KR" dirty="0"/>
              <a:t>1 </a:t>
            </a:r>
            <a:r>
              <a:rPr lang="ko-KR" altLang="en-US" dirty="0"/>
              <a:t>시 </a:t>
            </a:r>
            <a:r>
              <a:rPr lang="ko-KR" altLang="en-US" dirty="0" err="1"/>
              <a:t>반이에요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새벽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sabaha doğru, şafak vakti</a:t>
            </a:r>
          </a:p>
          <a:p>
            <a:pPr marL="0" indent="0">
              <a:buNone/>
            </a:pPr>
            <a:r>
              <a:rPr lang="en-US" altLang="ko-KR" dirty="0"/>
              <a:t>A	</a:t>
            </a:r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이른 새벽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시험이 있어서 새벽까지 공부를 했어요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아침 </a:t>
            </a:r>
            <a:r>
              <a:rPr lang="en-US" altLang="ko-KR" dirty="0"/>
              <a:t>- </a:t>
            </a:r>
            <a:r>
              <a:rPr lang="ko-KR" altLang="en-US" dirty="0"/>
              <a:t>오전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85884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시각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오전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öğleden önce, sabah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오전 네 시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오전에 수업이 있어요</a:t>
            </a:r>
            <a:r>
              <a:rPr lang="en-US" altLang="ko-KR" dirty="0"/>
              <a:t>?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오후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아침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일찍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erken, erkenden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ko-KR" altLang="en-US" dirty="0"/>
              <a:t>일찍 </a:t>
            </a:r>
            <a:r>
              <a:rPr lang="en-US" altLang="ko-KR" dirty="0"/>
              <a:t>HF</a:t>
            </a:r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일찍 출발하다 </a:t>
            </a:r>
            <a:r>
              <a:rPr lang="en-US" altLang="ko-KR" dirty="0"/>
              <a:t>– </a:t>
            </a:r>
            <a:r>
              <a:rPr lang="ko-KR" altLang="en-US" dirty="0"/>
              <a:t>일찍 일어나다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수업이 일찍 끝났어요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늦게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이미 </a:t>
            </a:r>
            <a:r>
              <a:rPr lang="en-US" altLang="ko-KR" dirty="0"/>
              <a:t>- </a:t>
            </a:r>
            <a:r>
              <a:rPr lang="ko-KR" altLang="en-US" dirty="0"/>
              <a:t>벌써</a:t>
            </a:r>
            <a:endParaRPr lang="tr-TR" altLang="ko-K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93590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시각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저녁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akşam, akşam yemeği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저녁 일곱 시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저녁에 영화를 봤어요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오늘은 저녁을 안 먹어요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아침 </a:t>
            </a:r>
            <a:r>
              <a:rPr lang="en-US" altLang="ko-KR" dirty="0"/>
              <a:t>– </a:t>
            </a:r>
            <a:r>
              <a:rPr lang="ko-KR" altLang="en-US" dirty="0"/>
              <a:t>점심 </a:t>
            </a:r>
            <a:r>
              <a:rPr lang="en-US" altLang="ko-KR" dirty="0"/>
              <a:t>– </a:t>
            </a:r>
            <a:r>
              <a:rPr lang="ko-KR" altLang="en-US" dirty="0"/>
              <a:t>밤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지나다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geçmek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이</a:t>
            </a:r>
            <a:r>
              <a:rPr lang="en-US" altLang="ko-KR" dirty="0"/>
              <a:t>/</a:t>
            </a:r>
            <a:r>
              <a:rPr lang="ko-KR" altLang="en-US" dirty="0"/>
              <a:t>가 지나다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지난해 </a:t>
            </a:r>
            <a:r>
              <a:rPr lang="en-US" altLang="ko-KR" dirty="0"/>
              <a:t>– </a:t>
            </a:r>
            <a:r>
              <a:rPr lang="ko-KR" altLang="en-US" dirty="0"/>
              <a:t>지난달 </a:t>
            </a:r>
            <a:r>
              <a:rPr lang="en-US" altLang="ko-KR" dirty="0"/>
              <a:t>– </a:t>
            </a:r>
            <a:r>
              <a:rPr lang="ko-KR" altLang="en-US" dirty="0"/>
              <a:t>지난 수업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네 시가 조금 지났어요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endParaRPr lang="tr-TR" altLang="ko-K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218060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시각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쯤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yaklaşık, civarında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en-US" altLang="ko-KR" dirty="0"/>
              <a:t>A</a:t>
            </a:r>
            <a:r>
              <a:rPr lang="ko-KR" altLang="en-US" dirty="0"/>
              <a:t>쯤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반년쯤 </a:t>
            </a:r>
            <a:r>
              <a:rPr lang="en-US" altLang="ko-KR" dirty="0"/>
              <a:t>– </a:t>
            </a:r>
            <a:r>
              <a:rPr lang="ko-KR" altLang="en-US" dirty="0"/>
              <a:t>세 시쯤 </a:t>
            </a:r>
            <a:r>
              <a:rPr lang="en-US" altLang="ko-KR" dirty="0"/>
              <a:t>– </a:t>
            </a:r>
            <a:r>
              <a:rPr lang="ko-KR" altLang="en-US" dirty="0"/>
              <a:t>열 명쯤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한 시간쯤 운동 했어요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이번 수업은 세 시 반쯤에 끝날 거예요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약 </a:t>
            </a:r>
            <a:r>
              <a:rPr lang="en-US" altLang="ko-KR" dirty="0"/>
              <a:t>A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정도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초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saniye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육십 초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지금 </a:t>
            </a:r>
            <a:r>
              <a:rPr lang="en-US" altLang="ko-KR" dirty="0" err="1"/>
              <a:t>2</a:t>
            </a:r>
            <a:r>
              <a:rPr lang="ko-KR" altLang="en-US" dirty="0"/>
              <a:t>시 </a:t>
            </a:r>
            <a:r>
              <a:rPr lang="en-US" altLang="ko-KR" dirty="0"/>
              <a:t>50</a:t>
            </a:r>
            <a:r>
              <a:rPr lang="ko-KR" altLang="en-US" dirty="0"/>
              <a:t>분 </a:t>
            </a:r>
            <a:r>
              <a:rPr lang="en-US" altLang="ko-KR" dirty="0"/>
              <a:t>15</a:t>
            </a:r>
            <a:r>
              <a:rPr lang="ko-KR" altLang="en-US" dirty="0"/>
              <a:t>초를 지나고 있어요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시 </a:t>
            </a:r>
            <a:r>
              <a:rPr lang="en-US" altLang="ko-KR" dirty="0"/>
              <a:t>– </a:t>
            </a:r>
            <a:r>
              <a:rPr lang="ko-KR" altLang="en-US" dirty="0"/>
              <a:t>분 </a:t>
            </a:r>
            <a:endParaRPr lang="tr-TR" altLang="ko-K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4198447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날짜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날짜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tarih</a:t>
            </a:r>
            <a:r>
              <a:rPr lang="en-US" altLang="ko-KR" dirty="0"/>
              <a:t>, zaman</a:t>
            </a:r>
            <a:endParaRPr lang="tr-TR" altLang="ko-KR" dirty="0"/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시험 날짜 </a:t>
            </a:r>
            <a:r>
              <a:rPr lang="en-US" altLang="ko-KR" dirty="0"/>
              <a:t>– </a:t>
            </a:r>
            <a:r>
              <a:rPr lang="ko-KR" altLang="en-US" dirty="0"/>
              <a:t>날짜가 지나다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시험 날짜와 시험 시간을 다시 확인하세요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날</a:t>
            </a:r>
            <a:endParaRPr lang="tr-TR" altLang="ko-K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내일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yarın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내일 운동장에 갈 거예요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그저께</a:t>
            </a:r>
            <a:r>
              <a:rPr lang="en-US" altLang="ko-KR" dirty="0"/>
              <a:t>/</a:t>
            </a:r>
            <a:r>
              <a:rPr lang="ko-KR" altLang="en-US" dirty="0"/>
              <a:t>그제 </a:t>
            </a:r>
            <a:r>
              <a:rPr lang="en-US" altLang="ko-KR" dirty="0"/>
              <a:t>– </a:t>
            </a:r>
            <a:r>
              <a:rPr lang="ko-KR" altLang="en-US" dirty="0"/>
              <a:t>어저께</a:t>
            </a:r>
            <a:r>
              <a:rPr lang="en-US" altLang="ko-KR" dirty="0"/>
              <a:t>/</a:t>
            </a:r>
            <a:r>
              <a:rPr lang="ko-KR" altLang="en-US" dirty="0"/>
              <a:t>어제 </a:t>
            </a:r>
            <a:r>
              <a:rPr lang="en-US" altLang="ko-KR" dirty="0"/>
              <a:t>– </a:t>
            </a:r>
            <a:r>
              <a:rPr lang="ko-KR" altLang="en-US" dirty="0"/>
              <a:t>오늘 </a:t>
            </a:r>
            <a:r>
              <a:rPr lang="en-US" altLang="ko-KR" dirty="0"/>
              <a:t>– </a:t>
            </a:r>
            <a:r>
              <a:rPr lang="ko-KR" altLang="en-US" dirty="0"/>
              <a:t>내일 </a:t>
            </a:r>
            <a:r>
              <a:rPr lang="en-US" altLang="ko-KR" dirty="0"/>
              <a:t>–   	</a:t>
            </a:r>
            <a:r>
              <a:rPr lang="ko-KR" altLang="en-US" dirty="0"/>
              <a:t>모레 </a:t>
            </a:r>
            <a:endParaRPr lang="tr-TR" altLang="ko-K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135307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날짜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년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yıl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일 년 </a:t>
            </a:r>
            <a:r>
              <a:rPr lang="en-US" altLang="ko-KR" dirty="0"/>
              <a:t>– </a:t>
            </a:r>
            <a:r>
              <a:rPr lang="ko-KR" altLang="en-US" dirty="0"/>
              <a:t>이천 이십 년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4</a:t>
            </a:r>
            <a:r>
              <a:rPr lang="ko-KR" altLang="en-US" dirty="0"/>
              <a:t>년 동안의 대학 공부가 끝났어요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r>
              <a:rPr lang="ko-KR" altLang="en-US" dirty="0"/>
              <a:t>해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재작년</a:t>
            </a:r>
            <a:r>
              <a:rPr lang="en-US" altLang="ko-KR" dirty="0"/>
              <a:t> – </a:t>
            </a:r>
            <a:r>
              <a:rPr lang="ko-KR" altLang="en-US" dirty="0"/>
              <a:t>작년 </a:t>
            </a:r>
            <a:r>
              <a:rPr lang="en-US" altLang="ko-KR" dirty="0"/>
              <a:t>– </a:t>
            </a:r>
            <a:r>
              <a:rPr lang="ko-KR" altLang="en-US" dirty="0"/>
              <a:t>올해</a:t>
            </a:r>
            <a:r>
              <a:rPr lang="en-US" altLang="ko-KR" dirty="0"/>
              <a:t>/</a:t>
            </a:r>
            <a:r>
              <a:rPr lang="ko-KR" altLang="en-US" dirty="0"/>
              <a:t>금년 </a:t>
            </a:r>
            <a:r>
              <a:rPr lang="en-US" altLang="ko-KR" dirty="0"/>
              <a:t>– </a:t>
            </a:r>
            <a:r>
              <a:rPr lang="ko-KR" altLang="en-US" dirty="0"/>
              <a:t>내년 </a:t>
            </a:r>
            <a:r>
              <a:rPr lang="en-US" altLang="ko-KR" dirty="0"/>
              <a:t>– </a:t>
            </a:r>
            <a:r>
              <a:rPr lang="ko-KR" altLang="en-US" dirty="0"/>
              <a:t>내후년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ko-KR" altLang="en-US" dirty="0"/>
              <a:t>이년 전 </a:t>
            </a:r>
            <a:r>
              <a:rPr lang="en-US" altLang="ko-KR" dirty="0"/>
              <a:t>– </a:t>
            </a:r>
            <a:r>
              <a:rPr lang="ko-KR" altLang="en-US" dirty="0"/>
              <a:t>이년 후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연휴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tatil, iki günden fazla tatil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이번 연휴에는 어디에 가요</a:t>
            </a:r>
            <a:r>
              <a:rPr lang="en-US" altLang="ko-KR" dirty="0"/>
              <a:t>?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휴일 </a:t>
            </a:r>
            <a:r>
              <a:rPr lang="en-US" altLang="ko-KR" dirty="0"/>
              <a:t>– </a:t>
            </a:r>
            <a:r>
              <a:rPr lang="ko-KR" altLang="en-US" dirty="0"/>
              <a:t>공휴일</a:t>
            </a:r>
            <a:r>
              <a:rPr lang="en-US" altLang="ko-KR" dirty="0"/>
              <a:t> – </a:t>
            </a:r>
            <a:r>
              <a:rPr lang="ko-KR" altLang="en-US" dirty="0"/>
              <a:t>휴가 </a:t>
            </a:r>
            <a:endParaRPr lang="tr-TR" altLang="ko-K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3531103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4021395" y="40484"/>
            <a:ext cx="3519948" cy="893582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순서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0" y="934066"/>
            <a:ext cx="4938713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나중</a:t>
            </a:r>
            <a:endParaRPr lang="tr-TR" altLang="ko-K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0" y="1670666"/>
            <a:ext cx="5829300" cy="46514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sonra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요즘은 밖에 못 나가요</a:t>
            </a:r>
            <a:r>
              <a:rPr lang="en-US" altLang="ko-KR" dirty="0"/>
              <a:t>. </a:t>
            </a:r>
            <a:r>
              <a:rPr lang="ko-KR" altLang="en-US" dirty="0"/>
              <a:t>나중에 만나요</a:t>
            </a:r>
            <a:r>
              <a:rPr lang="en-US" altLang="ko-KR" dirty="0"/>
              <a:t>!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  <a:r>
              <a:rPr lang="ko-KR" altLang="en-US" dirty="0"/>
              <a:t>먼저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4294967295"/>
          </p:nvPr>
        </p:nvSpPr>
        <p:spPr>
          <a:xfrm>
            <a:off x="6218237" y="934066"/>
            <a:ext cx="4937125" cy="736600"/>
          </a:xfrm>
        </p:spPr>
        <p:txBody>
          <a:bodyPr>
            <a:normAutofit/>
          </a:bodyPr>
          <a:lstStyle/>
          <a:p>
            <a:r>
              <a:rPr lang="ko-KR" altLang="en-US" sz="4400" dirty="0"/>
              <a:t>다음</a:t>
            </a:r>
            <a:endParaRPr lang="tr-TR" sz="440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294967295"/>
          </p:nvPr>
        </p:nvSpPr>
        <p:spPr>
          <a:xfrm>
            <a:off x="6218238" y="1698190"/>
            <a:ext cx="5973762" cy="46239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/>
              <a:t>	</a:t>
            </a:r>
            <a:r>
              <a:rPr lang="tr-TR" altLang="ko-KR" dirty="0"/>
              <a:t>sonraki</a:t>
            </a:r>
          </a:p>
          <a:p>
            <a:pPr marL="0" indent="0">
              <a:buNone/>
            </a:pPr>
            <a:r>
              <a:rPr lang="en-US" altLang="ko-KR" dirty="0"/>
              <a:t>A</a:t>
            </a:r>
            <a:r>
              <a:rPr lang="tr-TR" altLang="ko-KR" dirty="0"/>
              <a:t>	</a:t>
            </a:r>
            <a:r>
              <a:rPr lang="ko-KR" altLang="en-US" dirty="0"/>
              <a:t>다음 </a:t>
            </a:r>
            <a:r>
              <a:rPr lang="en-US" altLang="ko-KR" dirty="0"/>
              <a:t>A 		– HF</a:t>
            </a:r>
            <a:r>
              <a:rPr lang="ko-KR" altLang="en-US" dirty="0"/>
              <a:t>은</a:t>
            </a:r>
            <a:r>
              <a:rPr lang="en-US" altLang="ko-KR" dirty="0"/>
              <a:t>/</a:t>
            </a:r>
            <a:r>
              <a:rPr lang="ko-KR" altLang="en-US" dirty="0"/>
              <a:t>는 다음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B</a:t>
            </a:r>
            <a:r>
              <a:rPr lang="en-US" altLang="ko-KR" dirty="0"/>
              <a:t>	</a:t>
            </a:r>
            <a:r>
              <a:rPr lang="ko-KR" altLang="en-US" dirty="0"/>
              <a:t>다음 시간 </a:t>
            </a:r>
            <a:r>
              <a:rPr lang="en-US" altLang="ko-KR" dirty="0"/>
              <a:t>– </a:t>
            </a:r>
            <a:r>
              <a:rPr lang="ko-KR" altLang="en-US" dirty="0"/>
              <a:t>다음 문제 </a:t>
            </a:r>
            <a:endParaRPr lang="en-US" altLang="ko-KR" dirty="0"/>
          </a:p>
          <a:p>
            <a:pPr marL="0" indent="0">
              <a:buNone/>
            </a:pPr>
            <a:r>
              <a:rPr lang="tr-TR" altLang="ko-KR" dirty="0"/>
              <a:t>C</a:t>
            </a:r>
            <a:r>
              <a:rPr lang="en-US" altLang="ko-KR" dirty="0"/>
              <a:t>	</a:t>
            </a:r>
            <a:r>
              <a:rPr lang="ko-KR" altLang="en-US" dirty="0"/>
              <a:t>다음 주에 고향에 가요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물건 정리를 한 다음에 방 청소를 해요</a:t>
            </a:r>
            <a:r>
              <a:rPr lang="en-US" altLang="ko-KR" dirty="0"/>
              <a:t>.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D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r>
              <a:rPr lang="tr-TR" altLang="ko-KR" dirty="0"/>
              <a:t>E</a:t>
            </a:r>
            <a:r>
              <a:rPr lang="en-US" altLang="ko-KR" dirty="0"/>
              <a:t>	</a:t>
            </a:r>
            <a:endParaRPr lang="tr-TR" altLang="ko-KR" dirty="0"/>
          </a:p>
          <a:p>
            <a:pPr marL="0" indent="0">
              <a:buNone/>
            </a:pPr>
            <a:r>
              <a:rPr lang="tr-TR" altLang="ko-KR" dirty="0"/>
              <a:t>F</a:t>
            </a:r>
            <a:r>
              <a:rPr lang="en-US" altLang="ko-KR" dirty="0"/>
              <a:t>	</a:t>
            </a:r>
            <a:r>
              <a:rPr lang="ko-KR" altLang="en-US" dirty="0"/>
              <a:t>지난 </a:t>
            </a:r>
            <a:r>
              <a:rPr lang="en-US" altLang="ko-KR" dirty="0"/>
              <a:t>– </a:t>
            </a:r>
            <a:r>
              <a:rPr lang="ko-KR" altLang="en-US" dirty="0"/>
              <a:t>이번 </a:t>
            </a:r>
            <a:r>
              <a:rPr lang="en-US" altLang="ko-KR" dirty="0"/>
              <a:t>– </a:t>
            </a:r>
            <a:r>
              <a:rPr lang="ko-KR" altLang="en-US" dirty="0"/>
              <a:t>다음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	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6488668"/>
            <a:ext cx="4938713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kullanım 	B: ifade	    C: örnek cümle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8713" y="6488668"/>
            <a:ext cx="679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Zıt anlam	E: Eş anlam	F: Benzer ifade/alakalı kelime</a:t>
            </a:r>
          </a:p>
        </p:txBody>
      </p:sp>
    </p:spTree>
    <p:extLst>
      <p:ext uri="{BB962C8B-B14F-4D97-AF65-F5344CB8AC3E}">
        <p14:creationId xmlns:p14="http://schemas.microsoft.com/office/powerpoint/2010/main" val="305902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2075</Words>
  <Application>Microsoft Office PowerPoint</Application>
  <PresentationFormat>Geniş ekran</PresentationFormat>
  <Paragraphs>445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맑은 고딕</vt:lpstr>
      <vt:lpstr>Arial</vt:lpstr>
      <vt:lpstr>Calibri</vt:lpstr>
      <vt:lpstr>Calibri Light</vt:lpstr>
      <vt:lpstr>Wingdings</vt:lpstr>
      <vt:lpstr>Office Teması</vt:lpstr>
      <vt:lpstr>Geçmişe bakış</vt:lpstr>
      <vt:lpstr>어휘</vt:lpstr>
      <vt:lpstr>시각</vt:lpstr>
      <vt:lpstr>시각</vt:lpstr>
      <vt:lpstr>시각</vt:lpstr>
      <vt:lpstr>시각</vt:lpstr>
      <vt:lpstr>시각</vt:lpstr>
      <vt:lpstr>날짜</vt:lpstr>
      <vt:lpstr>날짜</vt:lpstr>
      <vt:lpstr>순서</vt:lpstr>
      <vt:lpstr>순서</vt:lpstr>
      <vt:lpstr>시간</vt:lpstr>
      <vt:lpstr>시간</vt:lpstr>
      <vt:lpstr>시간</vt:lpstr>
      <vt:lpstr>시간</vt:lpstr>
      <vt:lpstr>시간</vt:lpstr>
      <vt:lpstr>시간</vt:lpstr>
      <vt:lpstr>시간</vt:lpstr>
      <vt:lpstr>시간</vt:lpstr>
      <vt:lpstr>시간</vt:lpstr>
      <vt:lpstr>시간</vt:lpstr>
      <vt:lpstr>시간</vt:lpstr>
      <vt:lpstr>시간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어휘</dc:title>
  <dc:creator>Oktay Gökhan BANBAL</dc:creator>
  <cp:lastModifiedBy>Oktay Gökhan BANBAL</cp:lastModifiedBy>
  <cp:revision>1</cp:revision>
  <dcterms:created xsi:type="dcterms:W3CDTF">2020-05-03T12:15:33Z</dcterms:created>
  <dcterms:modified xsi:type="dcterms:W3CDTF">2020-05-03T12:15:37Z</dcterms:modified>
</cp:coreProperties>
</file>