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8" r:id="rId2"/>
    <p:sldId id="271" r:id="rId3"/>
    <p:sldId id="272" r:id="rId4"/>
    <p:sldId id="273" r:id="rId5"/>
    <p:sldId id="274" r:id="rId6"/>
    <p:sldId id="275" r:id="rId7"/>
    <p:sldId id="277" r:id="rId8"/>
    <p:sldId id="276" r:id="rId9"/>
    <p:sldId id="27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809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 Elastikiyeti Maliyet Fonksiyonları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328827" y="2095928"/>
            <a:ext cx="4910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Tek değişkenli Girdi Kullanımında Üretim Elastikiyeti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5249" y="2711137"/>
            <a:ext cx="8178230" cy="29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57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809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 Elastikiyeti Maliyet Fonksiyonları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2794571" y="2157573"/>
            <a:ext cx="2120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Maliyet Fonksiyonları</a:t>
            </a:r>
          </a:p>
          <a:p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2459503" y="2803904"/>
            <a:ext cx="776328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 Ters Üretim Fonksiyonları</a:t>
            </a:r>
          </a:p>
          <a:p>
            <a:r>
              <a:rPr lang="tr-TR" dirty="0"/>
              <a:t>Üretim fonksiyonları girdilerle ürünler arasındaki ilişkileri girdi açısından tanımlayan fonksiyonlardır. Bir başka deyişle, girdiler bağımsız, ürünler ise bağımlı değişken olarak ifade edilmektedirler. Aynı ilişki ürün açısından ifade edilmek istendiğinde ters (</a:t>
            </a:r>
            <a:r>
              <a:rPr lang="tr-TR" dirty="0" err="1"/>
              <a:t>invers</a:t>
            </a:r>
            <a:r>
              <a:rPr lang="tr-TR" dirty="0"/>
              <a:t>) üretim fonksiyonları elde edilir.</a:t>
            </a:r>
          </a:p>
          <a:p>
            <a:r>
              <a:rPr lang="tr-TR" dirty="0"/>
              <a:t>Ters üretim fonksiyonları üretim fonksiyonlarından masraf fonksiyonlarının elde edilmesinde kullanılırlar.</a:t>
            </a:r>
          </a:p>
          <a:p>
            <a:r>
              <a:rPr lang="tr-TR" dirty="0"/>
              <a:t>Ters üretim fonksiyonları aşağıdaki formülle ifade edilirler: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848" y="5227467"/>
            <a:ext cx="1666667" cy="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05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809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 Elastikiyeti Maliyet Fonksiyonları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180" y="2160254"/>
            <a:ext cx="4800000" cy="35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363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809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 Elastikiyeti Maliyet Fonksiyonları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3472665" y="2753474"/>
            <a:ext cx="258833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Üretim Masrafları</a:t>
            </a:r>
          </a:p>
          <a:p>
            <a:r>
              <a:rPr lang="tr-TR" dirty="0" smtClean="0"/>
              <a:t>Toplam Masraf</a:t>
            </a:r>
          </a:p>
          <a:p>
            <a:r>
              <a:rPr lang="tr-TR" dirty="0" smtClean="0"/>
              <a:t>Sabit Masraf</a:t>
            </a:r>
          </a:p>
          <a:p>
            <a:r>
              <a:rPr lang="tr-TR" dirty="0" smtClean="0"/>
              <a:t>Değişen Masraf</a:t>
            </a:r>
          </a:p>
          <a:p>
            <a:r>
              <a:rPr lang="tr-TR" dirty="0" smtClean="0"/>
              <a:t>Ortama Sabit Masraf</a:t>
            </a:r>
          </a:p>
          <a:p>
            <a:r>
              <a:rPr lang="tr-TR" dirty="0" smtClean="0"/>
              <a:t>Ortalama Değişen Masraf</a:t>
            </a:r>
          </a:p>
          <a:p>
            <a:r>
              <a:rPr lang="tr-TR" dirty="0" smtClean="0"/>
              <a:t>Ortalama Toplam Masraf</a:t>
            </a:r>
          </a:p>
          <a:p>
            <a:r>
              <a:rPr lang="tr-TR" dirty="0" smtClean="0"/>
              <a:t>Marjinal Masraf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9279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809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 Elastikiyeti Maliyet Fonksiyonları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0361" y="2354021"/>
            <a:ext cx="4914286" cy="3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820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809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 Elastikiyeti Maliyet Fonksiyonları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527" y="1983449"/>
            <a:ext cx="5085714" cy="34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354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809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 Elastikiyeti Maliyet Fonksiyonları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6551" y="2312925"/>
            <a:ext cx="4961905" cy="33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66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809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 Elastikiyeti Maliyet Fonksiyonları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936" y="2192348"/>
            <a:ext cx="8466785" cy="32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945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3809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Üretim Elastikiyeti Maliyet Fonksiyonları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3355027" y="2502272"/>
            <a:ext cx="78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Matematiksel ilişki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619" y="3238523"/>
            <a:ext cx="2904762" cy="47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233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177</TotalTime>
  <Words>139</Words>
  <Application>Microsoft Office PowerPoint</Application>
  <PresentationFormat>Geniş ekran</PresentationFormat>
  <Paragraphs>33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Tw Cen MT</vt:lpstr>
      <vt:lpstr>Devre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70</cp:revision>
  <dcterms:created xsi:type="dcterms:W3CDTF">2018-11-16T06:39:51Z</dcterms:created>
  <dcterms:modified xsi:type="dcterms:W3CDTF">2018-11-22T07:50:03Z</dcterms:modified>
</cp:coreProperties>
</file>