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33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615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2576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541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104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504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619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92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87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96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1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6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73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85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36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04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Girişimcilerden </a:t>
            </a:r>
            <a:r>
              <a:rPr lang="tr-TR" dirty="0"/>
              <a:t>Girişimci Adaylarına Öneriler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20686" y="2133600"/>
            <a:ext cx="9283926" cy="3777622"/>
          </a:xfrm>
        </p:spPr>
        <p:txBody>
          <a:bodyPr>
            <a:normAutofit/>
          </a:bodyPr>
          <a:lstStyle/>
          <a:p>
            <a:r>
              <a:rPr lang="tr-TR" dirty="0" smtClean="0"/>
              <a:t>İşe </a:t>
            </a:r>
            <a:r>
              <a:rPr lang="tr-TR" dirty="0"/>
              <a:t>sıfırdan başlanmalı ve işe başlarken sağlam adımlar atılmalıdır.</a:t>
            </a:r>
          </a:p>
          <a:p>
            <a:r>
              <a:rPr lang="tr-TR" dirty="0"/>
              <a:t>Başkalarından daha iyi yapılan işler keşfedilmeli ve yapılmalıdır.</a:t>
            </a:r>
          </a:p>
          <a:p>
            <a:r>
              <a:rPr lang="tr-TR" dirty="0"/>
              <a:t>İnsanların talepleri, zevk ve istekleri karşılanmaya çalışılmalıdır.</a:t>
            </a:r>
          </a:p>
          <a:p>
            <a:r>
              <a:rPr lang="tr-TR" dirty="0"/>
              <a:t>Girişimci kendisini müşterilerin yerine koyarak karar vermelidir.</a:t>
            </a:r>
          </a:p>
          <a:p>
            <a:r>
              <a:rPr lang="tr-TR" dirty="0"/>
              <a:t>Girişimcilikte olmazsa olmazlardan biri de kendine güvendir.</a:t>
            </a:r>
          </a:p>
          <a:p>
            <a:r>
              <a:rPr lang="tr-TR" dirty="0"/>
              <a:t>Satın almak kadar satmak da önemlidir</a:t>
            </a:r>
            <a:r>
              <a:rPr lang="tr-TR" dirty="0" smtClean="0"/>
              <a:t>.</a:t>
            </a:r>
          </a:p>
          <a:p>
            <a:r>
              <a:rPr lang="tr-TR" dirty="0"/>
              <a:t>İş yerinde çalışacak kişilerin seçimine dikkat edilmelidir.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22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Girişimcilerden </a:t>
            </a:r>
            <a:r>
              <a:rPr lang="tr-TR" dirty="0"/>
              <a:t>Girişimci Adaylarına Öneriler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Güven </a:t>
            </a:r>
            <a:r>
              <a:rPr lang="tr-TR" dirty="0"/>
              <a:t>tüm iş hayatının en önemli unsurudur.</a:t>
            </a:r>
          </a:p>
          <a:p>
            <a:r>
              <a:rPr lang="tr-TR" dirty="0"/>
              <a:t>İş ahlakına sahip olmak iş hayatında sürekliliğin temelidir.</a:t>
            </a:r>
          </a:p>
          <a:p>
            <a:r>
              <a:rPr lang="tr-TR" dirty="0"/>
              <a:t>Her işi zamanında yapmak çok önemlidir.</a:t>
            </a:r>
          </a:p>
          <a:p>
            <a:r>
              <a:rPr lang="tr-TR" dirty="0"/>
              <a:t>Dengeli ve planlı hareket etmek gerekir.</a:t>
            </a:r>
          </a:p>
          <a:p>
            <a:r>
              <a:rPr lang="tr-TR" dirty="0"/>
              <a:t>İş hayatında kazanılan tecrübelerden yararlanmak gerekir.</a:t>
            </a:r>
          </a:p>
          <a:p>
            <a:r>
              <a:rPr lang="tr-TR" dirty="0"/>
              <a:t>Kendini geliştirme arzusuna sahip olmalı, sürekli araştırma ve gözlem yaparak</a:t>
            </a:r>
          </a:p>
          <a:p>
            <a:r>
              <a:rPr lang="tr-TR" dirty="0"/>
              <a:t>kendini yenilemelidir.</a:t>
            </a:r>
          </a:p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922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Girişimcilerden </a:t>
            </a:r>
            <a:r>
              <a:rPr lang="tr-TR" dirty="0"/>
              <a:t>Girişimci Adaylarına Öneriler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Gerekli </a:t>
            </a:r>
            <a:r>
              <a:rPr lang="tr-TR" dirty="0"/>
              <a:t>riskler üstlenilmelidir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Yaratıcılık </a:t>
            </a:r>
            <a:r>
              <a:rPr lang="tr-TR" dirty="0"/>
              <a:t>özellikleri kullanılarak fikirler projelere dönüştürülebilmelidir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Diğer </a:t>
            </a:r>
            <a:r>
              <a:rPr lang="tr-TR" dirty="0"/>
              <a:t>insanlarla iyi ilişkiler kurarak güven oluşturmak gerekir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Her </a:t>
            </a:r>
            <a:r>
              <a:rPr lang="tr-TR" dirty="0"/>
              <a:t>felakette zaferin, her zaferde de felaketin tohumları aranmalıdır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94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Girişimcilerden </a:t>
            </a:r>
            <a:r>
              <a:rPr lang="tr-TR" dirty="0"/>
              <a:t>Girişimci Adaylarına Öneriler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İster </a:t>
            </a:r>
            <a:r>
              <a:rPr lang="tr-TR" dirty="0"/>
              <a:t>kazanın ister kaybedin ama daima kendinizi yenilmez olarak </a:t>
            </a:r>
            <a:r>
              <a:rPr lang="tr-TR" dirty="0" smtClean="0"/>
              <a:t>addedin.</a:t>
            </a:r>
          </a:p>
          <a:p>
            <a:r>
              <a:rPr lang="tr-TR" dirty="0" smtClean="0"/>
              <a:t>Bazı </a:t>
            </a:r>
            <a:r>
              <a:rPr lang="tr-TR" dirty="0"/>
              <a:t>dönemlerde zarar edilebilir hedef uzun vadeli olmalıdır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Başarısızlıklar </a:t>
            </a:r>
            <a:r>
              <a:rPr lang="tr-TR" dirty="0"/>
              <a:t>başarılı yola giden basamaklardır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Ailenin </a:t>
            </a:r>
            <a:r>
              <a:rPr lang="tr-TR" dirty="0"/>
              <a:t>ve çevrenin desteği mutlaka dikkate alınmalıdır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Girişimcilikte  </a:t>
            </a:r>
            <a:r>
              <a:rPr lang="tr-TR" dirty="0"/>
              <a:t>cinsiyetin  rolü  yoktur,  Türkiye'de  çok  başarılı  bayan  </a:t>
            </a:r>
            <a:r>
              <a:rPr lang="tr-TR" dirty="0" smtClean="0"/>
              <a:t>girişimciler bulunmaktadır</a:t>
            </a:r>
            <a:r>
              <a:rPr lang="tr-TR" dirty="0"/>
              <a:t>.</a:t>
            </a:r>
          </a:p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150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192</Words>
  <Application>Microsoft Office PowerPoint</Application>
  <PresentationFormat>Geniş ekran</PresentationFormat>
  <Paragraphs>31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Duman</vt:lpstr>
      <vt:lpstr> Girişimcilerden Girişimci Adaylarına Öneriler</vt:lpstr>
      <vt:lpstr> Girişimcilerden Girişimci Adaylarına Öneriler</vt:lpstr>
      <vt:lpstr> Girişimcilerden Girişimci Adaylarına Öneriler</vt:lpstr>
      <vt:lpstr> Girişimcilerden Girişimci Adaylarına Öneriler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3</cp:revision>
  <dcterms:created xsi:type="dcterms:W3CDTF">2020-02-21T09:47:49Z</dcterms:created>
  <dcterms:modified xsi:type="dcterms:W3CDTF">2020-02-22T14:28:43Z</dcterms:modified>
</cp:coreProperties>
</file>