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8" r:id="rId4"/>
    <p:sldId id="259" r:id="rId5"/>
    <p:sldId id="267" r:id="rId6"/>
    <p:sldId id="266" r:id="rId7"/>
    <p:sldId id="265" r:id="rId8"/>
    <p:sldId id="264" r:id="rId9"/>
    <p:sldId id="263" r:id="rId10"/>
    <p:sldId id="261" r:id="rId11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585" autoAdjust="0"/>
  </p:normalViewPr>
  <p:slideViewPr>
    <p:cSldViewPr>
      <p:cViewPr varScale="1">
        <p:scale>
          <a:sx n="54" d="100"/>
          <a:sy n="54" d="100"/>
        </p:scale>
        <p:origin x="-7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F6D65B3-BE74-43B7-9CCF-E54ABFCE6032}" type="datetimeFigureOut">
              <a:rPr lang="tr-TR"/>
              <a:pPr>
                <a:defRPr/>
              </a:pPr>
              <a:t>22.05.2017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551A39D-6D7E-41B9-A3A1-00F4ACEAD9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82FE1-4F3F-4AFA-9C12-255DF08B0C0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C3209-6F04-4B04-981A-5790299EE2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F8AB3-7ED2-4E82-95CE-F39E96E678B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C1F2F-6A40-4D82-9532-987785AFB01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DEFE5-7BB8-493E-A6D0-CA249F5EF3B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8D9E6-CD38-4F50-AD75-1756214FD6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26BC7-9C15-45EB-8C23-478EF78A4E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5761C-0253-48E8-A995-FDD9F897FE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36090-442D-4577-B78D-A5EA4A6F236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60FF9-D174-47AB-B390-7AB7BDC301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131C-D5FA-43F2-AE60-7F23C31BBF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2AA0E03-E4C8-4598-A60C-3372D3382E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Desktop\kingston%20data%20traveller%201GB\DERSLER&#304;M\PFP%20film\pfp%20muayene.AV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z="6000" smtClean="0"/>
              <a:t/>
            </a:r>
            <a:br>
              <a:rPr lang="tr-TR" sz="6000" smtClean="0"/>
            </a:br>
            <a:r>
              <a:rPr lang="tr-TR" sz="6000" smtClean="0"/>
              <a:t/>
            </a:r>
            <a:br>
              <a:rPr lang="tr-TR" sz="6000" smtClean="0"/>
            </a:br>
            <a:r>
              <a:rPr lang="tr-TR" sz="6000" smtClean="0"/>
              <a:t>Bell Paralizisi</a:t>
            </a:r>
            <a:br>
              <a:rPr lang="tr-TR" sz="6000" smtClean="0"/>
            </a:br>
            <a:r>
              <a:rPr lang="tr-TR" sz="6000" smtClean="0"/>
              <a:t/>
            </a:r>
            <a:br>
              <a:rPr lang="tr-TR" sz="6000" smtClean="0"/>
            </a:br>
            <a:endParaRPr lang="tr-TR" sz="6000" smtClean="0"/>
          </a:p>
        </p:txBody>
      </p:sp>
      <p:sp>
        <p:nvSpPr>
          <p:cNvPr id="5" name="4 Dikdörtgen"/>
          <p:cNvSpPr/>
          <p:nvPr/>
        </p:nvSpPr>
        <p:spPr>
          <a:xfrm>
            <a:off x="1331913" y="2420938"/>
            <a:ext cx="6192837" cy="1079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476250"/>
            <a:ext cx="5473700" cy="428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88913"/>
            <a:ext cx="35544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079750"/>
            <a:ext cx="8642350" cy="4525963"/>
          </a:xfrm>
        </p:spPr>
        <p:txBody>
          <a:bodyPr/>
          <a:lstStyle/>
          <a:p>
            <a:pPr eaLnBrk="1" hangingPunct="1"/>
            <a:r>
              <a:rPr lang="tr-TR" smtClean="0"/>
              <a:t>Akut idyopatik tek taraflı fasial sinir paralizisi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Yıllık insidansı 10-50/100.000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685800" y="13414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Bell Paralizisi</a:t>
            </a:r>
            <a:b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60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tr-TR" sz="60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6" name="pfp muayene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62000" y="620713"/>
            <a:ext cx="7620000" cy="5638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img02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563" y="896938"/>
            <a:ext cx="3249612" cy="433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5" descr="img02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896938"/>
            <a:ext cx="3249613" cy="433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İ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400" y="44450"/>
            <a:ext cx="7656513" cy="668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9" descr="chinese master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0800" y="0"/>
            <a:ext cx="92932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Serbest Form"/>
          <p:cNvSpPr/>
          <p:nvPr/>
        </p:nvSpPr>
        <p:spPr>
          <a:xfrm rot="20807508">
            <a:off x="5514975" y="2139950"/>
            <a:ext cx="3514725" cy="2359025"/>
          </a:xfrm>
          <a:custGeom>
            <a:avLst/>
            <a:gdLst>
              <a:gd name="connsiteX0" fmla="*/ 142875 w 3843338"/>
              <a:gd name="connsiteY0" fmla="*/ 1313471 h 2791641"/>
              <a:gd name="connsiteX1" fmla="*/ 142875 w 3843338"/>
              <a:gd name="connsiteY1" fmla="*/ 1313471 h 2791641"/>
              <a:gd name="connsiteX2" fmla="*/ 471488 w 3843338"/>
              <a:gd name="connsiteY2" fmla="*/ 1313471 h 2791641"/>
              <a:gd name="connsiteX3" fmla="*/ 557213 w 3843338"/>
              <a:gd name="connsiteY3" fmla="*/ 1284896 h 2791641"/>
              <a:gd name="connsiteX4" fmla="*/ 600075 w 3843338"/>
              <a:gd name="connsiteY4" fmla="*/ 1270609 h 2791641"/>
              <a:gd name="connsiteX5" fmla="*/ 642938 w 3843338"/>
              <a:gd name="connsiteY5" fmla="*/ 1256321 h 2791641"/>
              <a:gd name="connsiteX6" fmla="*/ 685800 w 3843338"/>
              <a:gd name="connsiteY6" fmla="*/ 1242034 h 2791641"/>
              <a:gd name="connsiteX7" fmla="*/ 757238 w 3843338"/>
              <a:gd name="connsiteY7" fmla="*/ 1170596 h 2791641"/>
              <a:gd name="connsiteX8" fmla="*/ 771525 w 3843338"/>
              <a:gd name="connsiteY8" fmla="*/ 1127734 h 2791641"/>
              <a:gd name="connsiteX9" fmla="*/ 828675 w 3843338"/>
              <a:gd name="connsiteY9" fmla="*/ 1070584 h 2791641"/>
              <a:gd name="connsiteX10" fmla="*/ 828675 w 3843338"/>
              <a:gd name="connsiteY10" fmla="*/ 1070584 h 2791641"/>
              <a:gd name="connsiteX11" fmla="*/ 914400 w 3843338"/>
              <a:gd name="connsiteY11" fmla="*/ 927709 h 2791641"/>
              <a:gd name="connsiteX12" fmla="*/ 957263 w 3843338"/>
              <a:gd name="connsiteY12" fmla="*/ 741971 h 2791641"/>
              <a:gd name="connsiteX13" fmla="*/ 1000125 w 3843338"/>
              <a:gd name="connsiteY13" fmla="*/ 656246 h 2791641"/>
              <a:gd name="connsiteX14" fmla="*/ 1042988 w 3843338"/>
              <a:gd name="connsiteY14" fmla="*/ 641959 h 2791641"/>
              <a:gd name="connsiteX15" fmla="*/ 1185863 w 3843338"/>
              <a:gd name="connsiteY15" fmla="*/ 684821 h 2791641"/>
              <a:gd name="connsiteX16" fmla="*/ 1271588 w 3843338"/>
              <a:gd name="connsiteY16" fmla="*/ 713396 h 2791641"/>
              <a:gd name="connsiteX17" fmla="*/ 1343025 w 3843338"/>
              <a:gd name="connsiteY17" fmla="*/ 727684 h 2791641"/>
              <a:gd name="connsiteX18" fmla="*/ 1471613 w 3843338"/>
              <a:gd name="connsiteY18" fmla="*/ 713396 h 2791641"/>
              <a:gd name="connsiteX19" fmla="*/ 1557338 w 3843338"/>
              <a:gd name="connsiteY19" fmla="*/ 656246 h 2791641"/>
              <a:gd name="connsiteX20" fmla="*/ 1614488 w 3843338"/>
              <a:gd name="connsiteY20" fmla="*/ 570521 h 2791641"/>
              <a:gd name="connsiteX21" fmla="*/ 1685925 w 3843338"/>
              <a:gd name="connsiteY21" fmla="*/ 484796 h 2791641"/>
              <a:gd name="connsiteX22" fmla="*/ 1728788 w 3843338"/>
              <a:gd name="connsiteY22" fmla="*/ 456221 h 2791641"/>
              <a:gd name="connsiteX23" fmla="*/ 1757363 w 3843338"/>
              <a:gd name="connsiteY23" fmla="*/ 413359 h 2791641"/>
              <a:gd name="connsiteX24" fmla="*/ 1885950 w 3843338"/>
              <a:gd name="connsiteY24" fmla="*/ 413359 h 2791641"/>
              <a:gd name="connsiteX25" fmla="*/ 1971675 w 3843338"/>
              <a:gd name="connsiteY25" fmla="*/ 441934 h 2791641"/>
              <a:gd name="connsiteX26" fmla="*/ 2014538 w 3843338"/>
              <a:gd name="connsiteY26" fmla="*/ 456221 h 2791641"/>
              <a:gd name="connsiteX27" fmla="*/ 2100263 w 3843338"/>
              <a:gd name="connsiteY27" fmla="*/ 470509 h 2791641"/>
              <a:gd name="connsiteX28" fmla="*/ 2343150 w 3843338"/>
              <a:gd name="connsiteY28" fmla="*/ 456221 h 2791641"/>
              <a:gd name="connsiteX29" fmla="*/ 2428875 w 3843338"/>
              <a:gd name="connsiteY29" fmla="*/ 399071 h 2791641"/>
              <a:gd name="connsiteX30" fmla="*/ 2514600 w 3843338"/>
              <a:gd name="connsiteY30" fmla="*/ 341921 h 2791641"/>
              <a:gd name="connsiteX31" fmla="*/ 2600325 w 3843338"/>
              <a:gd name="connsiteY31" fmla="*/ 270484 h 2791641"/>
              <a:gd name="connsiteX32" fmla="*/ 2643188 w 3843338"/>
              <a:gd name="connsiteY32" fmla="*/ 184759 h 2791641"/>
              <a:gd name="connsiteX33" fmla="*/ 2671763 w 3843338"/>
              <a:gd name="connsiteY33" fmla="*/ 141896 h 2791641"/>
              <a:gd name="connsiteX34" fmla="*/ 2728913 w 3843338"/>
              <a:gd name="connsiteY34" fmla="*/ 70459 h 2791641"/>
              <a:gd name="connsiteX35" fmla="*/ 2800350 w 3843338"/>
              <a:gd name="connsiteY35" fmla="*/ 13309 h 2791641"/>
              <a:gd name="connsiteX36" fmla="*/ 2928938 w 3843338"/>
              <a:gd name="connsiteY36" fmla="*/ 41884 h 2791641"/>
              <a:gd name="connsiteX37" fmla="*/ 2971800 w 3843338"/>
              <a:gd name="connsiteY37" fmla="*/ 84746 h 2791641"/>
              <a:gd name="connsiteX38" fmla="*/ 3014663 w 3843338"/>
              <a:gd name="connsiteY38" fmla="*/ 113321 h 2791641"/>
              <a:gd name="connsiteX39" fmla="*/ 3086100 w 3843338"/>
              <a:gd name="connsiteY39" fmla="*/ 199046 h 2791641"/>
              <a:gd name="connsiteX40" fmla="*/ 3186113 w 3843338"/>
              <a:gd name="connsiteY40" fmla="*/ 327634 h 2791641"/>
              <a:gd name="connsiteX41" fmla="*/ 3228975 w 3843338"/>
              <a:gd name="connsiteY41" fmla="*/ 356209 h 2791641"/>
              <a:gd name="connsiteX42" fmla="*/ 3271838 w 3843338"/>
              <a:gd name="connsiteY42" fmla="*/ 441934 h 2791641"/>
              <a:gd name="connsiteX43" fmla="*/ 3328988 w 3843338"/>
              <a:gd name="connsiteY43" fmla="*/ 541946 h 2791641"/>
              <a:gd name="connsiteX44" fmla="*/ 3343275 w 3843338"/>
              <a:gd name="connsiteY44" fmla="*/ 584809 h 2791641"/>
              <a:gd name="connsiteX45" fmla="*/ 3400425 w 3843338"/>
              <a:gd name="connsiteY45" fmla="*/ 684821 h 2791641"/>
              <a:gd name="connsiteX46" fmla="*/ 3429000 w 3843338"/>
              <a:gd name="connsiteY46" fmla="*/ 799121 h 2791641"/>
              <a:gd name="connsiteX47" fmla="*/ 3443288 w 3843338"/>
              <a:gd name="connsiteY47" fmla="*/ 841984 h 2791641"/>
              <a:gd name="connsiteX48" fmla="*/ 3486150 w 3843338"/>
              <a:gd name="connsiteY48" fmla="*/ 884846 h 2791641"/>
              <a:gd name="connsiteX49" fmla="*/ 3514725 w 3843338"/>
              <a:gd name="connsiteY49" fmla="*/ 927709 h 2791641"/>
              <a:gd name="connsiteX50" fmla="*/ 3586163 w 3843338"/>
              <a:gd name="connsiteY50" fmla="*/ 1013434 h 2791641"/>
              <a:gd name="connsiteX51" fmla="*/ 3600450 w 3843338"/>
              <a:gd name="connsiteY51" fmla="*/ 1056296 h 2791641"/>
              <a:gd name="connsiteX52" fmla="*/ 3571875 w 3843338"/>
              <a:gd name="connsiteY52" fmla="*/ 1142021 h 2791641"/>
              <a:gd name="connsiteX53" fmla="*/ 3557588 w 3843338"/>
              <a:gd name="connsiteY53" fmla="*/ 1213459 h 2791641"/>
              <a:gd name="connsiteX54" fmla="*/ 3571875 w 3843338"/>
              <a:gd name="connsiteY54" fmla="*/ 1470634 h 2791641"/>
              <a:gd name="connsiteX55" fmla="*/ 3600450 w 3843338"/>
              <a:gd name="connsiteY55" fmla="*/ 1556359 h 2791641"/>
              <a:gd name="connsiteX56" fmla="*/ 3671888 w 3843338"/>
              <a:gd name="connsiteY56" fmla="*/ 1642084 h 2791641"/>
              <a:gd name="connsiteX57" fmla="*/ 3700463 w 3843338"/>
              <a:gd name="connsiteY57" fmla="*/ 1727809 h 2791641"/>
              <a:gd name="connsiteX58" fmla="*/ 3714750 w 3843338"/>
              <a:gd name="connsiteY58" fmla="*/ 1784959 h 2791641"/>
              <a:gd name="connsiteX59" fmla="*/ 3743325 w 3843338"/>
              <a:gd name="connsiteY59" fmla="*/ 1827821 h 2791641"/>
              <a:gd name="connsiteX60" fmla="*/ 3800475 w 3843338"/>
              <a:gd name="connsiteY60" fmla="*/ 1970696 h 2791641"/>
              <a:gd name="connsiteX61" fmla="*/ 3843338 w 3843338"/>
              <a:gd name="connsiteY61" fmla="*/ 2013559 h 2791641"/>
              <a:gd name="connsiteX62" fmla="*/ 3829050 w 3843338"/>
              <a:gd name="connsiteY62" fmla="*/ 2056421 h 2791641"/>
              <a:gd name="connsiteX63" fmla="*/ 3729038 w 3843338"/>
              <a:gd name="connsiteY63" fmla="*/ 2142146 h 2791641"/>
              <a:gd name="connsiteX64" fmla="*/ 3686175 w 3843338"/>
              <a:gd name="connsiteY64" fmla="*/ 2185009 h 2791641"/>
              <a:gd name="connsiteX65" fmla="*/ 3629025 w 3843338"/>
              <a:gd name="connsiteY65" fmla="*/ 2270734 h 2791641"/>
              <a:gd name="connsiteX66" fmla="*/ 3571875 w 3843338"/>
              <a:gd name="connsiteY66" fmla="*/ 2356459 h 2791641"/>
              <a:gd name="connsiteX67" fmla="*/ 3543300 w 3843338"/>
              <a:gd name="connsiteY67" fmla="*/ 2399321 h 2791641"/>
              <a:gd name="connsiteX68" fmla="*/ 3514725 w 3843338"/>
              <a:gd name="connsiteY68" fmla="*/ 2442184 h 2791641"/>
              <a:gd name="connsiteX69" fmla="*/ 3443288 w 3843338"/>
              <a:gd name="connsiteY69" fmla="*/ 2527909 h 2791641"/>
              <a:gd name="connsiteX70" fmla="*/ 3400425 w 3843338"/>
              <a:gd name="connsiteY70" fmla="*/ 2570771 h 2791641"/>
              <a:gd name="connsiteX71" fmla="*/ 3343275 w 3843338"/>
              <a:gd name="connsiteY71" fmla="*/ 2656496 h 2791641"/>
              <a:gd name="connsiteX72" fmla="*/ 3300413 w 3843338"/>
              <a:gd name="connsiteY72" fmla="*/ 2699359 h 2791641"/>
              <a:gd name="connsiteX73" fmla="*/ 3228975 w 3843338"/>
              <a:gd name="connsiteY73" fmla="*/ 2785084 h 2791641"/>
              <a:gd name="connsiteX74" fmla="*/ 3114675 w 3843338"/>
              <a:gd name="connsiteY74" fmla="*/ 2770796 h 2791641"/>
              <a:gd name="connsiteX75" fmla="*/ 3100388 w 3843338"/>
              <a:gd name="connsiteY75" fmla="*/ 2713646 h 2791641"/>
              <a:gd name="connsiteX76" fmla="*/ 3057525 w 3843338"/>
              <a:gd name="connsiteY76" fmla="*/ 2599346 h 2791641"/>
              <a:gd name="connsiteX77" fmla="*/ 3014663 w 3843338"/>
              <a:gd name="connsiteY77" fmla="*/ 2570771 h 2791641"/>
              <a:gd name="connsiteX78" fmla="*/ 2957513 w 3843338"/>
              <a:gd name="connsiteY78" fmla="*/ 2499334 h 2791641"/>
              <a:gd name="connsiteX79" fmla="*/ 2928938 w 3843338"/>
              <a:gd name="connsiteY79" fmla="*/ 2456471 h 2791641"/>
              <a:gd name="connsiteX80" fmla="*/ 2886075 w 3843338"/>
              <a:gd name="connsiteY80" fmla="*/ 2427896 h 2791641"/>
              <a:gd name="connsiteX81" fmla="*/ 2786063 w 3843338"/>
              <a:gd name="connsiteY81" fmla="*/ 2342171 h 2791641"/>
              <a:gd name="connsiteX82" fmla="*/ 2743200 w 3843338"/>
              <a:gd name="connsiteY82" fmla="*/ 2313596 h 2791641"/>
              <a:gd name="connsiteX83" fmla="*/ 2657475 w 3843338"/>
              <a:gd name="connsiteY83" fmla="*/ 2285021 h 2791641"/>
              <a:gd name="connsiteX84" fmla="*/ 2557463 w 3843338"/>
              <a:gd name="connsiteY84" fmla="*/ 2327884 h 2791641"/>
              <a:gd name="connsiteX85" fmla="*/ 2528888 w 3843338"/>
              <a:gd name="connsiteY85" fmla="*/ 2385034 h 2791641"/>
              <a:gd name="connsiteX86" fmla="*/ 2486025 w 3843338"/>
              <a:gd name="connsiteY86" fmla="*/ 2427896 h 2791641"/>
              <a:gd name="connsiteX87" fmla="*/ 2457450 w 3843338"/>
              <a:gd name="connsiteY87" fmla="*/ 2470759 h 2791641"/>
              <a:gd name="connsiteX88" fmla="*/ 2400300 w 3843338"/>
              <a:gd name="connsiteY88" fmla="*/ 2485046 h 2791641"/>
              <a:gd name="connsiteX89" fmla="*/ 2357438 w 3843338"/>
              <a:gd name="connsiteY89" fmla="*/ 2499334 h 2791641"/>
              <a:gd name="connsiteX90" fmla="*/ 2143125 w 3843338"/>
              <a:gd name="connsiteY90" fmla="*/ 2485046 h 2791641"/>
              <a:gd name="connsiteX91" fmla="*/ 1971675 w 3843338"/>
              <a:gd name="connsiteY91" fmla="*/ 2456471 h 2791641"/>
              <a:gd name="connsiteX92" fmla="*/ 1885950 w 3843338"/>
              <a:gd name="connsiteY92" fmla="*/ 2442184 h 2791641"/>
              <a:gd name="connsiteX93" fmla="*/ 1843088 w 3843338"/>
              <a:gd name="connsiteY93" fmla="*/ 2413609 h 2791641"/>
              <a:gd name="connsiteX94" fmla="*/ 1728788 w 3843338"/>
              <a:gd name="connsiteY94" fmla="*/ 2385034 h 2791641"/>
              <a:gd name="connsiteX95" fmla="*/ 1543050 w 3843338"/>
              <a:gd name="connsiteY95" fmla="*/ 2285021 h 2791641"/>
              <a:gd name="connsiteX96" fmla="*/ 1500188 w 3843338"/>
              <a:gd name="connsiteY96" fmla="*/ 2227871 h 2791641"/>
              <a:gd name="connsiteX97" fmla="*/ 1385888 w 3843338"/>
              <a:gd name="connsiteY97" fmla="*/ 2156434 h 2791641"/>
              <a:gd name="connsiteX98" fmla="*/ 1357313 w 3843338"/>
              <a:gd name="connsiteY98" fmla="*/ 2113571 h 2791641"/>
              <a:gd name="connsiteX99" fmla="*/ 1257300 w 3843338"/>
              <a:gd name="connsiteY99" fmla="*/ 2042134 h 2791641"/>
              <a:gd name="connsiteX100" fmla="*/ 1228725 w 3843338"/>
              <a:gd name="connsiteY100" fmla="*/ 1999271 h 2791641"/>
              <a:gd name="connsiteX101" fmla="*/ 1114425 w 3843338"/>
              <a:gd name="connsiteY101" fmla="*/ 1999271 h 2791641"/>
              <a:gd name="connsiteX102" fmla="*/ 1028700 w 3843338"/>
              <a:gd name="connsiteY102" fmla="*/ 2027846 h 2791641"/>
              <a:gd name="connsiteX103" fmla="*/ 985838 w 3843338"/>
              <a:gd name="connsiteY103" fmla="*/ 2056421 h 2791641"/>
              <a:gd name="connsiteX104" fmla="*/ 814388 w 3843338"/>
              <a:gd name="connsiteY104" fmla="*/ 2027846 h 2791641"/>
              <a:gd name="connsiteX105" fmla="*/ 728663 w 3843338"/>
              <a:gd name="connsiteY105" fmla="*/ 1956409 h 2791641"/>
              <a:gd name="connsiteX106" fmla="*/ 700088 w 3843338"/>
              <a:gd name="connsiteY106" fmla="*/ 1913546 h 2791641"/>
              <a:gd name="connsiteX107" fmla="*/ 628650 w 3843338"/>
              <a:gd name="connsiteY107" fmla="*/ 1827821 h 2791641"/>
              <a:gd name="connsiteX108" fmla="*/ 614363 w 3843338"/>
              <a:gd name="connsiteY108" fmla="*/ 1784959 h 2791641"/>
              <a:gd name="connsiteX109" fmla="*/ 571500 w 3843338"/>
              <a:gd name="connsiteY109" fmla="*/ 1742096 h 2791641"/>
              <a:gd name="connsiteX110" fmla="*/ 542925 w 3843338"/>
              <a:gd name="connsiteY110" fmla="*/ 1699234 h 2791641"/>
              <a:gd name="connsiteX111" fmla="*/ 500063 w 3843338"/>
              <a:gd name="connsiteY111" fmla="*/ 1656371 h 2791641"/>
              <a:gd name="connsiteX112" fmla="*/ 442913 w 3843338"/>
              <a:gd name="connsiteY112" fmla="*/ 1570646 h 2791641"/>
              <a:gd name="connsiteX113" fmla="*/ 357188 w 3843338"/>
              <a:gd name="connsiteY113" fmla="*/ 1513496 h 2791641"/>
              <a:gd name="connsiteX114" fmla="*/ 228600 w 3843338"/>
              <a:gd name="connsiteY114" fmla="*/ 1413484 h 2791641"/>
              <a:gd name="connsiteX115" fmla="*/ 185738 w 3843338"/>
              <a:gd name="connsiteY115" fmla="*/ 1384909 h 2791641"/>
              <a:gd name="connsiteX116" fmla="*/ 157163 w 3843338"/>
              <a:gd name="connsiteY116" fmla="*/ 1342046 h 2791641"/>
              <a:gd name="connsiteX117" fmla="*/ 71438 w 3843338"/>
              <a:gd name="connsiteY117" fmla="*/ 1284896 h 2791641"/>
              <a:gd name="connsiteX118" fmla="*/ 0 w 3843338"/>
              <a:gd name="connsiteY118" fmla="*/ 1242034 h 279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</a:cxnLst>
            <a:rect l="l" t="t" r="r" b="b"/>
            <a:pathLst>
              <a:path w="3843338" h="2791641">
                <a:moveTo>
                  <a:pt x="142875" y="1313471"/>
                </a:moveTo>
                <a:lnTo>
                  <a:pt x="142875" y="1313471"/>
                </a:lnTo>
                <a:cubicBezTo>
                  <a:pt x="286927" y="1323761"/>
                  <a:pt x="340329" y="1339703"/>
                  <a:pt x="471488" y="1313471"/>
                </a:cubicBezTo>
                <a:cubicBezTo>
                  <a:pt x="501024" y="1307564"/>
                  <a:pt x="528638" y="1294421"/>
                  <a:pt x="557213" y="1284896"/>
                </a:cubicBezTo>
                <a:lnTo>
                  <a:pt x="600075" y="1270609"/>
                </a:lnTo>
                <a:lnTo>
                  <a:pt x="642938" y="1256321"/>
                </a:lnTo>
                <a:lnTo>
                  <a:pt x="685800" y="1242034"/>
                </a:lnTo>
                <a:cubicBezTo>
                  <a:pt x="728663" y="1213459"/>
                  <a:pt x="733425" y="1218222"/>
                  <a:pt x="757238" y="1170596"/>
                </a:cubicBezTo>
                <a:cubicBezTo>
                  <a:pt x="763973" y="1157126"/>
                  <a:pt x="762117" y="1139494"/>
                  <a:pt x="771525" y="1127734"/>
                </a:cubicBezTo>
                <a:cubicBezTo>
                  <a:pt x="863474" y="1012799"/>
                  <a:pt x="781763" y="1164412"/>
                  <a:pt x="828675" y="1070584"/>
                </a:cubicBezTo>
                <a:lnTo>
                  <a:pt x="828675" y="1070584"/>
                </a:lnTo>
                <a:cubicBezTo>
                  <a:pt x="867697" y="1015954"/>
                  <a:pt x="902292" y="988250"/>
                  <a:pt x="914400" y="927709"/>
                </a:cubicBezTo>
                <a:cubicBezTo>
                  <a:pt x="951494" y="742237"/>
                  <a:pt x="901450" y="909411"/>
                  <a:pt x="957263" y="741971"/>
                </a:cubicBezTo>
                <a:cubicBezTo>
                  <a:pt x="966675" y="713735"/>
                  <a:pt x="974946" y="676389"/>
                  <a:pt x="1000125" y="656246"/>
                </a:cubicBezTo>
                <a:cubicBezTo>
                  <a:pt x="1011885" y="646838"/>
                  <a:pt x="1028700" y="646721"/>
                  <a:pt x="1042988" y="641959"/>
                </a:cubicBezTo>
                <a:cubicBezTo>
                  <a:pt x="1129355" y="663550"/>
                  <a:pt x="1081516" y="650038"/>
                  <a:pt x="1185863" y="684821"/>
                </a:cubicBezTo>
                <a:cubicBezTo>
                  <a:pt x="1185876" y="684825"/>
                  <a:pt x="1271575" y="713393"/>
                  <a:pt x="1271588" y="713396"/>
                </a:cubicBezTo>
                <a:lnTo>
                  <a:pt x="1343025" y="727684"/>
                </a:lnTo>
                <a:cubicBezTo>
                  <a:pt x="1385888" y="722921"/>
                  <a:pt x="1430700" y="727034"/>
                  <a:pt x="1471613" y="713396"/>
                </a:cubicBezTo>
                <a:cubicBezTo>
                  <a:pt x="1504193" y="702536"/>
                  <a:pt x="1557338" y="656246"/>
                  <a:pt x="1557338" y="656246"/>
                </a:cubicBezTo>
                <a:lnTo>
                  <a:pt x="1614488" y="570521"/>
                </a:lnTo>
                <a:cubicBezTo>
                  <a:pt x="1642583" y="528379"/>
                  <a:pt x="1644675" y="519172"/>
                  <a:pt x="1685925" y="484796"/>
                </a:cubicBezTo>
                <a:cubicBezTo>
                  <a:pt x="1699117" y="473803"/>
                  <a:pt x="1714500" y="465746"/>
                  <a:pt x="1728788" y="456221"/>
                </a:cubicBezTo>
                <a:cubicBezTo>
                  <a:pt x="1738313" y="441934"/>
                  <a:pt x="1743955" y="424086"/>
                  <a:pt x="1757363" y="413359"/>
                </a:cubicBezTo>
                <a:cubicBezTo>
                  <a:pt x="1792294" y="385414"/>
                  <a:pt x="1853489" y="405244"/>
                  <a:pt x="1885950" y="413359"/>
                </a:cubicBezTo>
                <a:cubicBezTo>
                  <a:pt x="1915171" y="420664"/>
                  <a:pt x="1943100" y="432409"/>
                  <a:pt x="1971675" y="441934"/>
                </a:cubicBezTo>
                <a:cubicBezTo>
                  <a:pt x="1985963" y="446696"/>
                  <a:pt x="1999682" y="453745"/>
                  <a:pt x="2014538" y="456221"/>
                </a:cubicBezTo>
                <a:lnTo>
                  <a:pt x="2100263" y="470509"/>
                </a:lnTo>
                <a:cubicBezTo>
                  <a:pt x="2181225" y="465746"/>
                  <a:pt x="2263899" y="473450"/>
                  <a:pt x="2343150" y="456221"/>
                </a:cubicBezTo>
                <a:cubicBezTo>
                  <a:pt x="2376709" y="448925"/>
                  <a:pt x="2400300" y="418121"/>
                  <a:pt x="2428875" y="399071"/>
                </a:cubicBezTo>
                <a:lnTo>
                  <a:pt x="2514600" y="341921"/>
                </a:lnTo>
                <a:cubicBezTo>
                  <a:pt x="2569605" y="286917"/>
                  <a:pt x="2540651" y="310267"/>
                  <a:pt x="2600325" y="270484"/>
                </a:cubicBezTo>
                <a:cubicBezTo>
                  <a:pt x="2682218" y="147643"/>
                  <a:pt x="2584034" y="303065"/>
                  <a:pt x="2643188" y="184759"/>
                </a:cubicBezTo>
                <a:cubicBezTo>
                  <a:pt x="2650867" y="169400"/>
                  <a:pt x="2662238" y="156184"/>
                  <a:pt x="2671763" y="141896"/>
                </a:cubicBezTo>
                <a:cubicBezTo>
                  <a:pt x="2707674" y="34160"/>
                  <a:pt x="2655055" y="162783"/>
                  <a:pt x="2728913" y="70459"/>
                </a:cubicBezTo>
                <a:cubicBezTo>
                  <a:pt x="2785280" y="0"/>
                  <a:pt x="2681820" y="42940"/>
                  <a:pt x="2800350" y="13309"/>
                </a:cubicBezTo>
                <a:cubicBezTo>
                  <a:pt x="2804671" y="14173"/>
                  <a:pt x="2918070" y="35674"/>
                  <a:pt x="2928938" y="41884"/>
                </a:cubicBezTo>
                <a:cubicBezTo>
                  <a:pt x="2946481" y="51909"/>
                  <a:pt x="2956278" y="71811"/>
                  <a:pt x="2971800" y="84746"/>
                </a:cubicBezTo>
                <a:cubicBezTo>
                  <a:pt x="2984992" y="95739"/>
                  <a:pt x="3000375" y="103796"/>
                  <a:pt x="3014663" y="113321"/>
                </a:cubicBezTo>
                <a:cubicBezTo>
                  <a:pt x="3116769" y="266481"/>
                  <a:pt x="2957762" y="34040"/>
                  <a:pt x="3086100" y="199046"/>
                </a:cubicBezTo>
                <a:cubicBezTo>
                  <a:pt x="3144793" y="274508"/>
                  <a:pt x="3124653" y="276417"/>
                  <a:pt x="3186113" y="327634"/>
                </a:cubicBezTo>
                <a:cubicBezTo>
                  <a:pt x="3199304" y="338627"/>
                  <a:pt x="3214688" y="346684"/>
                  <a:pt x="3228975" y="356209"/>
                </a:cubicBezTo>
                <a:cubicBezTo>
                  <a:pt x="3255172" y="434795"/>
                  <a:pt x="3227523" y="364382"/>
                  <a:pt x="3271838" y="441934"/>
                </a:cubicBezTo>
                <a:cubicBezTo>
                  <a:pt x="3344341" y="568816"/>
                  <a:pt x="3259374" y="437526"/>
                  <a:pt x="3328988" y="541946"/>
                </a:cubicBezTo>
                <a:cubicBezTo>
                  <a:pt x="3333750" y="556234"/>
                  <a:pt x="3337342" y="570966"/>
                  <a:pt x="3343275" y="584809"/>
                </a:cubicBezTo>
                <a:cubicBezTo>
                  <a:pt x="3365027" y="635564"/>
                  <a:pt x="3371728" y="641776"/>
                  <a:pt x="3400425" y="684821"/>
                </a:cubicBezTo>
                <a:cubicBezTo>
                  <a:pt x="3409950" y="722921"/>
                  <a:pt x="3416581" y="761864"/>
                  <a:pt x="3429000" y="799121"/>
                </a:cubicBezTo>
                <a:cubicBezTo>
                  <a:pt x="3433763" y="813409"/>
                  <a:pt x="3434934" y="829453"/>
                  <a:pt x="3443288" y="841984"/>
                </a:cubicBezTo>
                <a:cubicBezTo>
                  <a:pt x="3454496" y="858796"/>
                  <a:pt x="3473215" y="869324"/>
                  <a:pt x="3486150" y="884846"/>
                </a:cubicBezTo>
                <a:cubicBezTo>
                  <a:pt x="3497143" y="898038"/>
                  <a:pt x="3503732" y="914517"/>
                  <a:pt x="3514725" y="927709"/>
                </a:cubicBezTo>
                <a:cubicBezTo>
                  <a:pt x="3606400" y="1037718"/>
                  <a:pt x="3515216" y="907013"/>
                  <a:pt x="3586163" y="1013434"/>
                </a:cubicBezTo>
                <a:cubicBezTo>
                  <a:pt x="3590925" y="1027721"/>
                  <a:pt x="3602113" y="1041328"/>
                  <a:pt x="3600450" y="1056296"/>
                </a:cubicBezTo>
                <a:cubicBezTo>
                  <a:pt x="3597124" y="1086232"/>
                  <a:pt x="3577782" y="1112485"/>
                  <a:pt x="3571875" y="1142021"/>
                </a:cubicBezTo>
                <a:lnTo>
                  <a:pt x="3557588" y="1213459"/>
                </a:lnTo>
                <a:cubicBezTo>
                  <a:pt x="3562350" y="1299184"/>
                  <a:pt x="3561226" y="1385440"/>
                  <a:pt x="3571875" y="1470634"/>
                </a:cubicBezTo>
                <a:cubicBezTo>
                  <a:pt x="3575611" y="1500522"/>
                  <a:pt x="3579151" y="1535061"/>
                  <a:pt x="3600450" y="1556359"/>
                </a:cubicBezTo>
                <a:cubicBezTo>
                  <a:pt x="3655455" y="1611363"/>
                  <a:pt x="3632105" y="1582409"/>
                  <a:pt x="3671888" y="1642084"/>
                </a:cubicBezTo>
                <a:cubicBezTo>
                  <a:pt x="3681413" y="1670659"/>
                  <a:pt x="3693158" y="1698588"/>
                  <a:pt x="3700463" y="1727809"/>
                </a:cubicBezTo>
                <a:cubicBezTo>
                  <a:pt x="3705225" y="1746859"/>
                  <a:pt x="3707015" y="1766910"/>
                  <a:pt x="3714750" y="1784959"/>
                </a:cubicBezTo>
                <a:cubicBezTo>
                  <a:pt x="3721514" y="1800742"/>
                  <a:pt x="3736351" y="1812130"/>
                  <a:pt x="3743325" y="1827821"/>
                </a:cubicBezTo>
                <a:cubicBezTo>
                  <a:pt x="3767819" y="1882932"/>
                  <a:pt x="3766078" y="1922540"/>
                  <a:pt x="3800475" y="1970696"/>
                </a:cubicBezTo>
                <a:cubicBezTo>
                  <a:pt x="3812219" y="1987138"/>
                  <a:pt x="3829050" y="1999271"/>
                  <a:pt x="3843338" y="2013559"/>
                </a:cubicBezTo>
                <a:cubicBezTo>
                  <a:pt x="3838575" y="2027846"/>
                  <a:pt x="3837404" y="2043890"/>
                  <a:pt x="3829050" y="2056421"/>
                </a:cubicBezTo>
                <a:cubicBezTo>
                  <a:pt x="3805412" y="2091878"/>
                  <a:pt x="3759853" y="2115733"/>
                  <a:pt x="3729038" y="2142146"/>
                </a:cubicBezTo>
                <a:cubicBezTo>
                  <a:pt x="3713697" y="2155296"/>
                  <a:pt x="3700463" y="2170721"/>
                  <a:pt x="3686175" y="2185009"/>
                </a:cubicBezTo>
                <a:cubicBezTo>
                  <a:pt x="3658851" y="2266982"/>
                  <a:pt x="3691455" y="2190466"/>
                  <a:pt x="3629025" y="2270734"/>
                </a:cubicBezTo>
                <a:cubicBezTo>
                  <a:pt x="3607940" y="2297843"/>
                  <a:pt x="3590925" y="2327884"/>
                  <a:pt x="3571875" y="2356459"/>
                </a:cubicBezTo>
                <a:lnTo>
                  <a:pt x="3543300" y="2399321"/>
                </a:lnTo>
                <a:cubicBezTo>
                  <a:pt x="3533775" y="2413609"/>
                  <a:pt x="3526867" y="2430042"/>
                  <a:pt x="3514725" y="2442184"/>
                </a:cubicBezTo>
                <a:cubicBezTo>
                  <a:pt x="3389495" y="2567414"/>
                  <a:pt x="3542753" y="2408552"/>
                  <a:pt x="3443288" y="2527909"/>
                </a:cubicBezTo>
                <a:cubicBezTo>
                  <a:pt x="3430353" y="2543431"/>
                  <a:pt x="3412830" y="2554822"/>
                  <a:pt x="3400425" y="2570771"/>
                </a:cubicBezTo>
                <a:cubicBezTo>
                  <a:pt x="3379340" y="2597880"/>
                  <a:pt x="3367559" y="2632212"/>
                  <a:pt x="3343275" y="2656496"/>
                </a:cubicBezTo>
                <a:cubicBezTo>
                  <a:pt x="3328988" y="2670784"/>
                  <a:pt x="3312157" y="2682917"/>
                  <a:pt x="3300413" y="2699359"/>
                </a:cubicBezTo>
                <a:cubicBezTo>
                  <a:pt x="3234498" y="2791641"/>
                  <a:pt x="3313473" y="2728753"/>
                  <a:pt x="3228975" y="2785084"/>
                </a:cubicBezTo>
                <a:cubicBezTo>
                  <a:pt x="3190875" y="2780321"/>
                  <a:pt x="3148240" y="2789443"/>
                  <a:pt x="3114675" y="2770796"/>
                </a:cubicBezTo>
                <a:cubicBezTo>
                  <a:pt x="3097510" y="2761260"/>
                  <a:pt x="3105783" y="2732527"/>
                  <a:pt x="3100388" y="2713646"/>
                </a:cubicBezTo>
                <a:cubicBezTo>
                  <a:pt x="3093834" y="2690706"/>
                  <a:pt x="3064711" y="2609407"/>
                  <a:pt x="3057525" y="2599346"/>
                </a:cubicBezTo>
                <a:cubicBezTo>
                  <a:pt x="3047544" y="2585373"/>
                  <a:pt x="3028950" y="2580296"/>
                  <a:pt x="3014663" y="2570771"/>
                </a:cubicBezTo>
                <a:cubicBezTo>
                  <a:pt x="2986847" y="2487326"/>
                  <a:pt x="3022139" y="2563961"/>
                  <a:pt x="2957513" y="2499334"/>
                </a:cubicBezTo>
                <a:cubicBezTo>
                  <a:pt x="2945371" y="2487192"/>
                  <a:pt x="2941080" y="2468613"/>
                  <a:pt x="2928938" y="2456471"/>
                </a:cubicBezTo>
                <a:cubicBezTo>
                  <a:pt x="2916796" y="2444329"/>
                  <a:pt x="2899267" y="2438889"/>
                  <a:pt x="2886075" y="2427896"/>
                </a:cubicBezTo>
                <a:cubicBezTo>
                  <a:pt x="2761454" y="2324046"/>
                  <a:pt x="2935888" y="2449189"/>
                  <a:pt x="2786063" y="2342171"/>
                </a:cubicBezTo>
                <a:cubicBezTo>
                  <a:pt x="2772090" y="2332190"/>
                  <a:pt x="2758892" y="2320570"/>
                  <a:pt x="2743200" y="2313596"/>
                </a:cubicBezTo>
                <a:cubicBezTo>
                  <a:pt x="2715675" y="2301363"/>
                  <a:pt x="2657475" y="2285021"/>
                  <a:pt x="2657475" y="2285021"/>
                </a:cubicBezTo>
                <a:cubicBezTo>
                  <a:pt x="2621673" y="2293972"/>
                  <a:pt x="2583428" y="2296726"/>
                  <a:pt x="2557463" y="2327884"/>
                </a:cubicBezTo>
                <a:cubicBezTo>
                  <a:pt x="2543828" y="2344246"/>
                  <a:pt x="2541268" y="2367703"/>
                  <a:pt x="2528888" y="2385034"/>
                </a:cubicBezTo>
                <a:cubicBezTo>
                  <a:pt x="2517144" y="2401476"/>
                  <a:pt x="2498960" y="2412374"/>
                  <a:pt x="2486025" y="2427896"/>
                </a:cubicBezTo>
                <a:cubicBezTo>
                  <a:pt x="2475032" y="2441088"/>
                  <a:pt x="2471738" y="2461234"/>
                  <a:pt x="2457450" y="2470759"/>
                </a:cubicBezTo>
                <a:cubicBezTo>
                  <a:pt x="2441112" y="2481651"/>
                  <a:pt x="2419181" y="2479651"/>
                  <a:pt x="2400300" y="2485046"/>
                </a:cubicBezTo>
                <a:cubicBezTo>
                  <a:pt x="2385819" y="2489183"/>
                  <a:pt x="2371725" y="2494571"/>
                  <a:pt x="2357438" y="2499334"/>
                </a:cubicBezTo>
                <a:cubicBezTo>
                  <a:pt x="2286000" y="2494571"/>
                  <a:pt x="2214427" y="2491528"/>
                  <a:pt x="2143125" y="2485046"/>
                </a:cubicBezTo>
                <a:cubicBezTo>
                  <a:pt x="2060973" y="2477578"/>
                  <a:pt x="2045920" y="2469970"/>
                  <a:pt x="1971675" y="2456471"/>
                </a:cubicBezTo>
                <a:cubicBezTo>
                  <a:pt x="1943173" y="2451289"/>
                  <a:pt x="1914525" y="2446946"/>
                  <a:pt x="1885950" y="2442184"/>
                </a:cubicBezTo>
                <a:cubicBezTo>
                  <a:pt x="1871663" y="2432659"/>
                  <a:pt x="1859225" y="2419477"/>
                  <a:pt x="1843088" y="2413609"/>
                </a:cubicBezTo>
                <a:cubicBezTo>
                  <a:pt x="1806180" y="2400188"/>
                  <a:pt x="1728788" y="2385034"/>
                  <a:pt x="1728788" y="2385034"/>
                </a:cubicBezTo>
                <a:cubicBezTo>
                  <a:pt x="1592739" y="2300003"/>
                  <a:pt x="1656204" y="2330282"/>
                  <a:pt x="1543050" y="2285021"/>
                </a:cubicBezTo>
                <a:cubicBezTo>
                  <a:pt x="1528763" y="2265971"/>
                  <a:pt x="1517026" y="2244709"/>
                  <a:pt x="1500188" y="2227871"/>
                </a:cubicBezTo>
                <a:cubicBezTo>
                  <a:pt x="1463095" y="2190778"/>
                  <a:pt x="1431157" y="2179068"/>
                  <a:pt x="1385888" y="2156434"/>
                </a:cubicBezTo>
                <a:cubicBezTo>
                  <a:pt x="1376363" y="2142146"/>
                  <a:pt x="1369455" y="2125713"/>
                  <a:pt x="1357313" y="2113571"/>
                </a:cubicBezTo>
                <a:cubicBezTo>
                  <a:pt x="1339592" y="2095850"/>
                  <a:pt x="1281637" y="2058359"/>
                  <a:pt x="1257300" y="2042134"/>
                </a:cubicBezTo>
                <a:cubicBezTo>
                  <a:pt x="1247775" y="2027846"/>
                  <a:pt x="1242134" y="2009998"/>
                  <a:pt x="1228725" y="1999271"/>
                </a:cubicBezTo>
                <a:cubicBezTo>
                  <a:pt x="1195119" y="1972386"/>
                  <a:pt x="1148557" y="1989962"/>
                  <a:pt x="1114425" y="1999271"/>
                </a:cubicBezTo>
                <a:cubicBezTo>
                  <a:pt x="1085366" y="2007196"/>
                  <a:pt x="1028700" y="2027846"/>
                  <a:pt x="1028700" y="2027846"/>
                </a:cubicBezTo>
                <a:cubicBezTo>
                  <a:pt x="1014413" y="2037371"/>
                  <a:pt x="1002950" y="2054995"/>
                  <a:pt x="985838" y="2056421"/>
                </a:cubicBezTo>
                <a:cubicBezTo>
                  <a:pt x="958670" y="2058685"/>
                  <a:pt x="857519" y="2049412"/>
                  <a:pt x="814388" y="2027846"/>
                </a:cubicBezTo>
                <a:cubicBezTo>
                  <a:pt x="782277" y="2011790"/>
                  <a:pt x="751234" y="1983494"/>
                  <a:pt x="728663" y="1956409"/>
                </a:cubicBezTo>
                <a:cubicBezTo>
                  <a:pt x="717670" y="1943217"/>
                  <a:pt x="711081" y="1926738"/>
                  <a:pt x="700088" y="1913546"/>
                </a:cubicBezTo>
                <a:cubicBezTo>
                  <a:pt x="608413" y="1803537"/>
                  <a:pt x="699597" y="1934242"/>
                  <a:pt x="628650" y="1827821"/>
                </a:cubicBezTo>
                <a:cubicBezTo>
                  <a:pt x="623888" y="1813534"/>
                  <a:pt x="622717" y="1797490"/>
                  <a:pt x="614363" y="1784959"/>
                </a:cubicBezTo>
                <a:cubicBezTo>
                  <a:pt x="603155" y="1768147"/>
                  <a:pt x="584435" y="1757618"/>
                  <a:pt x="571500" y="1742096"/>
                </a:cubicBezTo>
                <a:cubicBezTo>
                  <a:pt x="560507" y="1728905"/>
                  <a:pt x="553918" y="1712425"/>
                  <a:pt x="542925" y="1699234"/>
                </a:cubicBezTo>
                <a:cubicBezTo>
                  <a:pt x="529990" y="1683712"/>
                  <a:pt x="512468" y="1672320"/>
                  <a:pt x="500063" y="1656371"/>
                </a:cubicBezTo>
                <a:cubicBezTo>
                  <a:pt x="478979" y="1629262"/>
                  <a:pt x="471488" y="1589696"/>
                  <a:pt x="442913" y="1570646"/>
                </a:cubicBezTo>
                <a:cubicBezTo>
                  <a:pt x="414338" y="1551596"/>
                  <a:pt x="381472" y="1537780"/>
                  <a:pt x="357188" y="1513496"/>
                </a:cubicBezTo>
                <a:cubicBezTo>
                  <a:pt x="290040" y="1446350"/>
                  <a:pt x="331138" y="1481843"/>
                  <a:pt x="228600" y="1413484"/>
                </a:cubicBezTo>
                <a:lnTo>
                  <a:pt x="185738" y="1384909"/>
                </a:lnTo>
                <a:cubicBezTo>
                  <a:pt x="176213" y="1370621"/>
                  <a:pt x="170086" y="1353354"/>
                  <a:pt x="157163" y="1342046"/>
                </a:cubicBezTo>
                <a:cubicBezTo>
                  <a:pt x="131317" y="1319431"/>
                  <a:pt x="104019" y="1295756"/>
                  <a:pt x="71438" y="1284896"/>
                </a:cubicBezTo>
                <a:cubicBezTo>
                  <a:pt x="15796" y="1266349"/>
                  <a:pt x="39224" y="1281258"/>
                  <a:pt x="0" y="1242034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tr-TR" sz="2800" dirty="0"/>
              <a:t>    EMİN MİSİNİZ?!.</a:t>
            </a:r>
          </a:p>
        </p:txBody>
      </p:sp>
      <p:sp>
        <p:nvSpPr>
          <p:cNvPr id="7172" name="14 Metin kutusu"/>
          <p:cNvSpPr txBox="1">
            <a:spLocks noChangeArrowheads="1"/>
          </p:cNvSpPr>
          <p:nvPr/>
        </p:nvSpPr>
        <p:spPr bwMode="auto">
          <a:xfrm>
            <a:off x="6300788" y="4149725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fac_nrv_fig1_50p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4150" y="333375"/>
            <a:ext cx="3792538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23850" y="765175"/>
            <a:ext cx="2660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tr-TR" sz="3200"/>
              <a:t>Ayırıcı Tanı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Mitche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100" y="620713"/>
            <a:ext cx="8870950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549275"/>
            <a:ext cx="5473700" cy="428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16</Words>
  <Application>Microsoft Office PowerPoint</Application>
  <PresentationFormat>Ekran Gösterisi (4:3)</PresentationFormat>
  <Paragraphs>7</Paragraphs>
  <Slides>10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Varsayılan Tasarım</vt:lpstr>
      <vt:lpstr>  Bell Paralizisi 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Paralizisi</dc:title>
  <dc:creator>Ozden SENER</dc:creator>
  <cp:lastModifiedBy>özden</cp:lastModifiedBy>
  <cp:revision>8</cp:revision>
  <dcterms:created xsi:type="dcterms:W3CDTF">2008-10-30T06:49:41Z</dcterms:created>
  <dcterms:modified xsi:type="dcterms:W3CDTF">2017-05-22T07:23:35Z</dcterms:modified>
</cp:coreProperties>
</file>