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Klasik Hint Dramının </a:t>
            </a:r>
            <a:r>
              <a:rPr lang="tr-TR" sz="27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Özellikleri </a:t>
            </a: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Bütün bu kelimeler, Sanskrit dilinde dans etmek anlamına gelen “</a:t>
            </a:r>
            <a:r>
              <a:rPr lang="tr-TR" dirty="0" err="1"/>
              <a:t>nat</a:t>
            </a:r>
            <a:r>
              <a:rPr lang="tr-TR" dirty="0"/>
              <a:t>” fiilinden türemiştir. (Can, 2004: 52) Ayrıca </a:t>
            </a:r>
            <a:r>
              <a:rPr lang="tr-TR" dirty="0" err="1"/>
              <a:t>natya</a:t>
            </a:r>
            <a:r>
              <a:rPr lang="tr-TR"/>
              <a:t> kelimesi taklit ve tiyatro eseri yazma sanatı anlamlarına gelir.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282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Hint’te tiyatronun ne zaman başladığını tam olarak bilmiyoruz. Ancak Kurban törenlerindeki uygulamaları Hint tiyatrosunun ilk izleri olarak değerlendirenler ve Vedalardaki şairane söylemleri dram </a:t>
            </a:r>
            <a:r>
              <a:rPr lang="tr-TR" dirty="0" err="1"/>
              <a:t>taslığı</a:t>
            </a:r>
            <a:r>
              <a:rPr lang="tr-TR" dirty="0"/>
              <a:t> olarak kabul edenler vardır (Meriç, 2010: 221).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Prof. Dr. </a:t>
            </a:r>
            <a:r>
              <a:rPr lang="tr-TR" dirty="0" err="1"/>
              <a:t>Walter</a:t>
            </a:r>
            <a:r>
              <a:rPr lang="tr-TR" dirty="0"/>
              <a:t> </a:t>
            </a:r>
            <a:r>
              <a:rPr lang="tr-TR" dirty="0" err="1"/>
              <a:t>Ruben</a:t>
            </a:r>
            <a:r>
              <a:rPr lang="tr-TR" dirty="0"/>
              <a:t> Hint dramının ilk örneklerinin sergilendiği tarih ile ilgili olarak </a:t>
            </a:r>
            <a:r>
              <a:rPr lang="tr-TR" dirty="0" err="1"/>
              <a:t>Kanişka</a:t>
            </a:r>
            <a:r>
              <a:rPr lang="tr-TR" dirty="0"/>
              <a:t> dönemini işaret etmiş ve Yunan dramının Hint dramıyla bağlantılı olmadığını ancak Hint dramının Yunan dramından daha eski olduğunu şu sözlerle ifade etmiştir: </a:t>
            </a:r>
          </a:p>
        </p:txBody>
      </p:sp>
    </p:spTree>
    <p:extLst>
      <p:ext uri="{BB962C8B-B14F-4D97-AF65-F5344CB8AC3E}">
        <p14:creationId xmlns:p14="http://schemas.microsoft.com/office/powerpoint/2010/main" val="261941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“Kutsallaştırmanın dışında, gerçek anlamda dramı ve tiyatroyu MS 1. yüzyıldan beri görüyoruz. O zamanlar Hindistan’da Kral </a:t>
            </a:r>
            <a:r>
              <a:rPr lang="tr-TR" dirty="0" err="1"/>
              <a:t>Kanişka</a:t>
            </a:r>
            <a:r>
              <a:rPr lang="tr-TR" dirty="0"/>
              <a:t> vardı. Bu kral </a:t>
            </a:r>
            <a:r>
              <a:rPr lang="tr-TR" dirty="0" err="1"/>
              <a:t>Buddhizm’i</a:t>
            </a:r>
            <a:r>
              <a:rPr lang="tr-TR" dirty="0"/>
              <a:t> siyasi, aynı zamanda estetik ve dini amaçlarla destekliyordu ve dram sanatını kullanarak izleyicileri </a:t>
            </a:r>
            <a:r>
              <a:rPr lang="tr-TR" dirty="0" err="1"/>
              <a:t>Buddhizm’e</a:t>
            </a:r>
            <a:r>
              <a:rPr lang="tr-TR" dirty="0"/>
              <a:t> çekmek arzusundaydı. </a:t>
            </a:r>
          </a:p>
        </p:txBody>
      </p:sp>
    </p:spTree>
    <p:extLst>
      <p:ext uri="{BB962C8B-B14F-4D97-AF65-F5344CB8AC3E}">
        <p14:creationId xmlns:p14="http://schemas.microsoft.com/office/powerpoint/2010/main" val="252368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Kanişka’nın</a:t>
            </a:r>
            <a:r>
              <a:rPr lang="tr-TR" dirty="0"/>
              <a:t> rolü bu yüzden Atina’daki </a:t>
            </a:r>
            <a:r>
              <a:rPr lang="tr-TR" dirty="0" err="1"/>
              <a:t>Pisistrato</a:t>
            </a:r>
            <a:r>
              <a:rPr lang="tr-TR" dirty="0"/>
              <a:t> ile kıyaslanabilir. O da siyasi sebepler nedeniyle eski Yunan dramını kullanmaya başladı. </a:t>
            </a:r>
          </a:p>
        </p:txBody>
      </p:sp>
    </p:spTree>
    <p:extLst>
      <p:ext uri="{BB962C8B-B14F-4D97-AF65-F5344CB8AC3E}">
        <p14:creationId xmlns:p14="http://schemas.microsoft.com/office/powerpoint/2010/main" val="2701990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Hint dramı Yunan dramından yaklaşık 6 asır eski olmakla beraber Hindistan ve Yunanistan’da dram tarihinin analojik bir başlangıcını görürüz, Hint dramının Yunan dramı ile bir ilişkisi olduğunu kabul edemeyiz, çünkü Hint dramı Yunan dramından tamamen başkadır. </a:t>
            </a:r>
          </a:p>
        </p:txBody>
      </p:sp>
    </p:spTree>
    <p:extLst>
      <p:ext uri="{BB962C8B-B14F-4D97-AF65-F5344CB8AC3E}">
        <p14:creationId xmlns:p14="http://schemas.microsoft.com/office/powerpoint/2010/main" val="1343281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Yunan dramı ile Hint dramı arasında yalnız bazı ufak tefek benzerlikler bulabiliriz. Bu benzer noktaların da Yunanistan’dan Hindistan’a geçtiği olasıdır. </a:t>
            </a:r>
          </a:p>
        </p:txBody>
      </p:sp>
    </p:spTree>
    <p:extLst>
      <p:ext uri="{BB962C8B-B14F-4D97-AF65-F5344CB8AC3E}">
        <p14:creationId xmlns:p14="http://schemas.microsoft.com/office/powerpoint/2010/main" val="3990643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Büyük İskender’in kuzey-batı Hindistan’da Yunan artistleri tarafından Grek piyesleri temsil ettirdiği de olasıdır, fakat Yunanlıların Anadolu’da bolca bıraktıkları Yunan tiyatro harabeleri gibi Hindistan’da hiçbir Yunan tiyatro harabesi yoktur.” (</a:t>
            </a:r>
            <a:r>
              <a:rPr lang="tr-TR" dirty="0" err="1"/>
              <a:t>Ruben</a:t>
            </a:r>
            <a:r>
              <a:rPr lang="tr-TR" dirty="0"/>
              <a:t>, 1941: 73) </a:t>
            </a:r>
          </a:p>
        </p:txBody>
      </p:sp>
    </p:spTree>
    <p:extLst>
      <p:ext uri="{BB962C8B-B14F-4D97-AF65-F5344CB8AC3E}">
        <p14:creationId xmlns:p14="http://schemas.microsoft.com/office/powerpoint/2010/main" val="1667156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Hintliler dram sözcüğü için sahne oyunu anlamına gelen </a:t>
            </a:r>
            <a:r>
              <a:rPr lang="tr-TR" dirty="0" err="1"/>
              <a:t>nataka</a:t>
            </a:r>
            <a:r>
              <a:rPr lang="tr-TR" dirty="0"/>
              <a:t> kelimesini kullanmışlardır. Ayrıca dans etme anlamına gelen “</a:t>
            </a:r>
            <a:r>
              <a:rPr lang="tr-TR" dirty="0" err="1"/>
              <a:t>natya</a:t>
            </a:r>
            <a:r>
              <a:rPr lang="tr-TR" dirty="0"/>
              <a:t>” ve aktör anlamına gelen “</a:t>
            </a:r>
            <a:r>
              <a:rPr lang="tr-TR" dirty="0" err="1"/>
              <a:t>nata</a:t>
            </a:r>
            <a:r>
              <a:rPr lang="tr-TR" dirty="0"/>
              <a:t>” sözcüklerini de kullanırlar. </a:t>
            </a:r>
          </a:p>
        </p:txBody>
      </p:sp>
    </p:spTree>
    <p:extLst>
      <p:ext uri="{BB962C8B-B14F-4D97-AF65-F5344CB8AC3E}">
        <p14:creationId xmlns:p14="http://schemas.microsoft.com/office/powerpoint/2010/main" val="3204079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1393</TotalTime>
  <Words>397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319 Hint Tiyatrosu  2. hafta  Klasik Hint Dramının Özellikleri     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146</cp:revision>
  <dcterms:created xsi:type="dcterms:W3CDTF">2014-11-21T09:52:05Z</dcterms:created>
  <dcterms:modified xsi:type="dcterms:W3CDTF">2020-03-04T12:59:19Z</dcterms:modified>
</cp:coreProperties>
</file>