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9" r:id="rId2"/>
    <p:sldId id="270" r:id="rId3"/>
    <p:sldId id="281" r:id="rId4"/>
    <p:sldId id="28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6E8D8-B256-4554-B86B-128F8C11511D}" type="datetimeFigureOut">
              <a:rPr lang="tr-TR" smtClean="0"/>
              <a:pPr/>
              <a:t>16.01.2021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722A7-811E-46BE-9FF4-9E858A64EE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106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8252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940" y="404664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LIFELONG LEARNING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tr-TR" dirty="0"/>
              <a:t>Self-regulated learning</a:t>
            </a:r>
          </a:p>
        </p:txBody>
      </p:sp>
      <p:pic>
        <p:nvPicPr>
          <p:cNvPr id="5122" name="Picture 2" descr="C:\Users\Gonullu\Desktop\i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077072"/>
            <a:ext cx="310832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1524000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Self-regulated </a:t>
            </a:r>
            <a:r>
              <a:rPr lang="tr-TR" dirty="0" smtClean="0"/>
              <a:t>learning </a:t>
            </a:r>
            <a:r>
              <a:rPr lang="en-US" dirty="0" smtClean="0"/>
              <a:t>is </a:t>
            </a:r>
            <a:r>
              <a:rPr lang="en-US" dirty="0"/>
              <a:t>the modulation of affective, cognitive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behavioral </a:t>
            </a:r>
            <a:r>
              <a:rPr lang="en-US" dirty="0"/>
              <a:t>processes throughout a </a:t>
            </a:r>
            <a:r>
              <a:rPr lang="en-US" dirty="0" smtClean="0"/>
              <a:t>learning</a:t>
            </a:r>
            <a:r>
              <a:rPr lang="tr-TR" dirty="0" smtClean="0"/>
              <a:t> </a:t>
            </a:r>
            <a:r>
              <a:rPr lang="en-US" dirty="0" smtClean="0"/>
              <a:t>experience </a:t>
            </a:r>
            <a:r>
              <a:rPr lang="en-US" dirty="0"/>
              <a:t>to reach a desired level </a:t>
            </a:r>
            <a:r>
              <a:rPr lang="en-US" dirty="0" smtClean="0"/>
              <a:t>of</a:t>
            </a:r>
            <a:r>
              <a:rPr lang="tr-TR" dirty="0" smtClean="0"/>
              <a:t> achievement.</a:t>
            </a:r>
          </a:p>
          <a:p>
            <a:pPr marL="0" indent="0">
              <a:buNone/>
            </a:pPr>
            <a:r>
              <a:rPr lang="tr-TR" sz="1600" dirty="0" smtClean="0"/>
              <a:t>                                                                                               Sitzmann &amp; </a:t>
            </a:r>
            <a:r>
              <a:rPr lang="tr-TR" sz="1600" dirty="0"/>
              <a:t>Ely </a:t>
            </a:r>
            <a:r>
              <a:rPr lang="tr-TR" sz="1600" dirty="0" smtClean="0"/>
              <a:t> (2011)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391203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LIFELONG LEARNING</a:t>
            </a:r>
            <a:r>
              <a:rPr lang="en-US" dirty="0"/>
              <a:t/>
            </a:r>
            <a:br>
              <a:rPr lang="en-US" dirty="0"/>
            </a:br>
            <a:r>
              <a:rPr lang="tr-TR" dirty="0"/>
              <a:t>Self-regulated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16152"/>
          </a:xfrm>
        </p:spPr>
        <p:txBody>
          <a:bodyPr/>
          <a:lstStyle/>
          <a:p>
            <a:r>
              <a:rPr lang="en-US" dirty="0" smtClean="0"/>
              <a:t>Self-regulation involves ‘cognitive, affective, motivational and</a:t>
            </a:r>
            <a:r>
              <a:rPr lang="tr-TR" dirty="0" smtClean="0"/>
              <a:t> </a:t>
            </a:r>
            <a:r>
              <a:rPr lang="en-US" dirty="0" smtClean="0"/>
              <a:t>behavioral components that provide the individual with the capacity to adjust his</a:t>
            </a:r>
            <a:r>
              <a:rPr lang="tr-TR" dirty="0" smtClean="0"/>
              <a:t> </a:t>
            </a:r>
            <a:r>
              <a:rPr lang="en-US" dirty="0" smtClean="0"/>
              <a:t>or her actions and goals to achieve the desired results in light of changing</a:t>
            </a:r>
            <a:r>
              <a:rPr lang="tr-TR" dirty="0" smtClean="0"/>
              <a:t> </a:t>
            </a:r>
            <a:r>
              <a:rPr lang="en-US" dirty="0" smtClean="0"/>
              <a:t>environmental</a:t>
            </a:r>
            <a:r>
              <a:rPr lang="tr-TR" dirty="0" smtClean="0"/>
              <a:t> conditions </a:t>
            </a:r>
            <a:r>
              <a:rPr lang="tr-TR" dirty="0"/>
              <a:t>(Zeidner </a:t>
            </a:r>
            <a:r>
              <a:rPr lang="tr-TR" i="1" dirty="0"/>
              <a:t>et al</a:t>
            </a:r>
            <a:r>
              <a:rPr lang="tr-TR" dirty="0"/>
              <a:t>., </a:t>
            </a:r>
            <a:r>
              <a:rPr lang="tr-TR" dirty="0" smtClean="0"/>
              <a:t>2000)</a:t>
            </a:r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295343"/>
            <a:ext cx="3672407" cy="201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8806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LIFELONG LEARNING</a:t>
            </a:r>
            <a:r>
              <a:rPr lang="en-US" dirty="0"/>
              <a:t/>
            </a:r>
            <a:br>
              <a:rPr lang="en-US" dirty="0"/>
            </a:br>
            <a:r>
              <a:rPr lang="tr-TR" dirty="0"/>
              <a:t>Self-regulated </a:t>
            </a:r>
            <a:r>
              <a:rPr lang="tr-TR" dirty="0" smtClean="0"/>
              <a:t>learning </a:t>
            </a:r>
            <a:r>
              <a:rPr lang="tr-TR" dirty="0"/>
              <a:t> &amp; </a:t>
            </a:r>
            <a:r>
              <a:rPr lang="tr-TR" dirty="0" smtClean="0"/>
              <a:t> </a:t>
            </a:r>
            <a:r>
              <a:rPr lang="tr-TR" dirty="0"/>
              <a:t>Metacognition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4881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2200" dirty="0" smtClean="0"/>
              <a:t>T</a:t>
            </a:r>
            <a:r>
              <a:rPr lang="en-US" sz="2200" dirty="0" smtClean="0"/>
              <a:t>he </a:t>
            </a:r>
            <a:r>
              <a:rPr lang="en-US" sz="2200" dirty="0"/>
              <a:t>concept of self-regulated learning bears some</a:t>
            </a:r>
            <a:r>
              <a:rPr lang="tr-TR" sz="2200" dirty="0"/>
              <a:t> </a:t>
            </a:r>
            <a:r>
              <a:rPr lang="en-US" sz="2200" dirty="0"/>
              <a:t>resemblance with that of metacognition</a:t>
            </a:r>
            <a:r>
              <a:rPr lang="tr-TR" sz="2200" dirty="0"/>
              <a:t>. </a:t>
            </a:r>
            <a:endParaRPr lang="tr-TR" sz="2200" dirty="0" smtClean="0"/>
          </a:p>
          <a:p>
            <a:pPr marL="0" indent="0">
              <a:buNone/>
            </a:pPr>
            <a:r>
              <a:rPr lang="tr-TR" sz="2200" dirty="0" smtClean="0"/>
              <a:t>S</a:t>
            </a:r>
            <a:r>
              <a:rPr lang="en-US" sz="2200" dirty="0" smtClean="0"/>
              <a:t>elf-regulate</a:t>
            </a:r>
            <a:r>
              <a:rPr lang="tr-TR" sz="2200" dirty="0" smtClean="0"/>
              <a:t>d</a:t>
            </a:r>
            <a:r>
              <a:rPr lang="en-US" sz="2200" dirty="0" smtClean="0"/>
              <a:t> learn</a:t>
            </a:r>
            <a:r>
              <a:rPr lang="tr-TR" sz="2200" dirty="0" smtClean="0"/>
              <a:t>ers;</a:t>
            </a:r>
          </a:p>
          <a:p>
            <a:r>
              <a:rPr lang="en-US" sz="2200" dirty="0" smtClean="0"/>
              <a:t>set </a:t>
            </a:r>
            <a:r>
              <a:rPr lang="en-US" sz="2200" dirty="0"/>
              <a:t>better </a:t>
            </a:r>
            <a:r>
              <a:rPr lang="en-US" sz="2200" dirty="0" smtClean="0"/>
              <a:t>learning</a:t>
            </a:r>
            <a:r>
              <a:rPr lang="tr-TR" sz="2200" dirty="0" smtClean="0"/>
              <a:t> </a:t>
            </a:r>
            <a:r>
              <a:rPr lang="en-US" sz="2200" dirty="0" smtClean="0"/>
              <a:t>goals</a:t>
            </a:r>
            <a:r>
              <a:rPr lang="en-US" sz="2200" dirty="0"/>
              <a:t>, </a:t>
            </a:r>
            <a:endParaRPr lang="tr-TR" sz="2200" dirty="0" smtClean="0"/>
          </a:p>
          <a:p>
            <a:r>
              <a:rPr lang="en-US" sz="2200" dirty="0" smtClean="0"/>
              <a:t>implement </a:t>
            </a:r>
            <a:r>
              <a:rPr lang="en-US" sz="2200" dirty="0"/>
              <a:t>more effective learning strategies, </a:t>
            </a:r>
            <a:endParaRPr lang="tr-TR" sz="2200" dirty="0" smtClean="0"/>
          </a:p>
          <a:p>
            <a:r>
              <a:rPr lang="en-US" sz="2200" dirty="0" smtClean="0"/>
              <a:t>monitor </a:t>
            </a:r>
            <a:r>
              <a:rPr lang="en-US" sz="2200" dirty="0"/>
              <a:t>and assess their </a:t>
            </a:r>
            <a:r>
              <a:rPr lang="en-US" sz="2200" dirty="0" smtClean="0"/>
              <a:t>goal</a:t>
            </a:r>
            <a:r>
              <a:rPr lang="tr-TR" sz="2200" dirty="0" smtClean="0"/>
              <a:t> </a:t>
            </a:r>
            <a:r>
              <a:rPr lang="en-US" sz="2200" dirty="0" smtClean="0"/>
              <a:t>progress </a:t>
            </a:r>
            <a:r>
              <a:rPr lang="en-US" sz="2200" dirty="0"/>
              <a:t>better, </a:t>
            </a:r>
            <a:endParaRPr lang="tr-TR" sz="2200" dirty="0" smtClean="0"/>
          </a:p>
          <a:p>
            <a:r>
              <a:rPr lang="en-US" sz="2200" dirty="0" smtClean="0"/>
              <a:t>establish </a:t>
            </a:r>
            <a:r>
              <a:rPr lang="en-US" sz="2200" dirty="0"/>
              <a:t>a more productive environment for learning</a:t>
            </a:r>
            <a:r>
              <a:rPr lang="en-US" sz="2200" dirty="0" smtClean="0"/>
              <a:t>,</a:t>
            </a:r>
            <a:endParaRPr lang="tr-TR" sz="2200" dirty="0" smtClean="0"/>
          </a:p>
          <a:p>
            <a:r>
              <a:rPr lang="en-US" sz="2200" dirty="0" smtClean="0"/>
              <a:t> </a:t>
            </a:r>
            <a:r>
              <a:rPr lang="en-US" sz="2200" dirty="0"/>
              <a:t>seek </a:t>
            </a:r>
            <a:r>
              <a:rPr lang="en-US" sz="2200" dirty="0" smtClean="0"/>
              <a:t>assistance</a:t>
            </a:r>
            <a:r>
              <a:rPr lang="tr-TR" sz="2200" dirty="0" smtClean="0"/>
              <a:t> </a:t>
            </a:r>
            <a:r>
              <a:rPr lang="en-US" sz="2200" dirty="0" smtClean="0"/>
              <a:t>more </a:t>
            </a:r>
            <a:r>
              <a:rPr lang="en-US" sz="2200" dirty="0"/>
              <a:t>often when it is needed, </a:t>
            </a:r>
            <a:endParaRPr lang="tr-TR" sz="2200" dirty="0" smtClean="0"/>
          </a:p>
          <a:p>
            <a:r>
              <a:rPr lang="en-US" sz="2200" dirty="0" smtClean="0"/>
              <a:t>expend </a:t>
            </a:r>
            <a:r>
              <a:rPr lang="en-US" sz="2200" dirty="0"/>
              <a:t>effort and persist better, </a:t>
            </a:r>
            <a:endParaRPr lang="tr-TR" sz="2200" dirty="0" smtClean="0"/>
          </a:p>
          <a:p>
            <a:r>
              <a:rPr lang="en-US" sz="2200" dirty="0" smtClean="0"/>
              <a:t>adjust</a:t>
            </a:r>
            <a:r>
              <a:rPr lang="tr-TR" sz="2200" dirty="0" smtClean="0"/>
              <a:t> </a:t>
            </a:r>
            <a:r>
              <a:rPr lang="en-US" sz="2200" dirty="0"/>
              <a:t>strategies better, </a:t>
            </a:r>
            <a:endParaRPr lang="tr-TR" sz="2200" dirty="0" smtClean="0"/>
          </a:p>
          <a:p>
            <a:r>
              <a:rPr lang="en-US" sz="2200" dirty="0" smtClean="0"/>
              <a:t>set </a:t>
            </a:r>
            <a:r>
              <a:rPr lang="en-US" sz="2200" dirty="0"/>
              <a:t>more effective new goals when present ones are </a:t>
            </a:r>
            <a:r>
              <a:rPr lang="en-US" sz="2200" dirty="0" smtClean="0"/>
              <a:t>completed.</a:t>
            </a:r>
            <a:r>
              <a:rPr lang="tr-TR" sz="2200" dirty="0" smtClean="0"/>
              <a:t>     </a:t>
            </a:r>
            <a:r>
              <a:rPr lang="en-US" sz="2200" dirty="0" smtClean="0"/>
              <a:t> </a:t>
            </a:r>
            <a:endParaRPr lang="tr-TR" sz="2200" dirty="0" smtClean="0"/>
          </a:p>
          <a:p>
            <a:pPr marL="0" indent="0">
              <a:buNone/>
            </a:pPr>
            <a:r>
              <a:rPr lang="tr-TR" sz="2200" dirty="0"/>
              <a:t> </a:t>
            </a:r>
            <a:r>
              <a:rPr lang="tr-TR" sz="2200" dirty="0" smtClean="0"/>
              <a:t>                                                                       </a:t>
            </a:r>
            <a:r>
              <a:rPr lang="en-US" sz="1700" dirty="0" smtClean="0"/>
              <a:t>Zimmerman </a:t>
            </a:r>
            <a:r>
              <a:rPr lang="en-US" sz="1700" dirty="0"/>
              <a:t>and </a:t>
            </a:r>
            <a:r>
              <a:rPr lang="en-US" sz="1700" dirty="0" err="1"/>
              <a:t>Schunk</a:t>
            </a:r>
            <a:r>
              <a:rPr lang="tr-TR" sz="1700" dirty="0"/>
              <a:t> </a:t>
            </a:r>
            <a:r>
              <a:rPr lang="en-US" sz="1700" dirty="0"/>
              <a:t>(2008)</a:t>
            </a:r>
            <a:endParaRPr lang="tr-TR" sz="17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8804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1005</TotalTime>
  <Words>176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Clarity</vt:lpstr>
      <vt:lpstr>MEDICAL STUDENT AND LIFELONG LEARNING</vt:lpstr>
      <vt:lpstr>LIFELONG LEARNING Self-regulated learning</vt:lpstr>
      <vt:lpstr>LIFELONG LEARNING Self-regulated learning</vt:lpstr>
      <vt:lpstr>LIFELONG LEARNING Self-regulated learning  &amp;  Metacognition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Gonullu</dc:creator>
  <cp:lastModifiedBy>Gonullu</cp:lastModifiedBy>
  <cp:revision>71</cp:revision>
  <dcterms:created xsi:type="dcterms:W3CDTF">2006-08-16T00:00:00Z</dcterms:created>
  <dcterms:modified xsi:type="dcterms:W3CDTF">2021-01-16T19:26:29Z</dcterms:modified>
</cp:coreProperties>
</file>