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4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2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2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3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07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4A3ED-944F-4745-9DFB-3D77C1F91827}" type="datetimeFigureOut">
              <a:rPr lang="en-US" smtClean="0"/>
              <a:t>13.04.20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AB36-828D-804C-B603-FD27A1F43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1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00450"/>
            <a:ext cx="7772400" cy="1470025"/>
          </a:xfrm>
        </p:spPr>
        <p:txBody>
          <a:bodyPr/>
          <a:lstStyle/>
          <a:p>
            <a:r>
              <a:rPr lang="en-US" dirty="0" smtClean="0"/>
              <a:t>Atomism</a:t>
            </a:r>
            <a:endParaRPr lang="en-US" dirty="0"/>
          </a:p>
        </p:txBody>
      </p:sp>
      <p:pic>
        <p:nvPicPr>
          <p:cNvPr id="4" name="Picture 3" descr="Atom.png"/>
          <p:cNvPicPr>
            <a:picLocks noChangeAspect="1"/>
          </p:cNvPicPr>
          <p:nvPr/>
        </p:nvPicPr>
        <p:blipFill>
          <a:blip r:embed="rId2">
            <a:alphaModFix amt="6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618" y="0"/>
            <a:ext cx="4303058" cy="48898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4361" y="4971151"/>
            <a:ext cx="6400800" cy="175260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Vural</a:t>
            </a:r>
            <a:r>
              <a:rPr lang="en-US" dirty="0" smtClean="0"/>
              <a:t> </a:t>
            </a:r>
            <a:r>
              <a:rPr lang="en-US" dirty="0" err="1" smtClean="0"/>
              <a:t>Başaran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692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Democritus the Atom is the smallest element</a:t>
            </a:r>
          </a:p>
          <a:p>
            <a:r>
              <a:rPr lang="en-US" dirty="0" smtClean="0"/>
              <a:t>The number of atom is actually infinite.</a:t>
            </a:r>
          </a:p>
          <a:p>
            <a:r>
              <a:rPr lang="en-US" dirty="0" smtClean="0"/>
              <a:t>They have all different sizes and shapes.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41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Nature itself exist independent of human beings. (</a:t>
            </a:r>
            <a:r>
              <a:rPr lang="en-US" dirty="0" err="1" smtClean="0"/>
              <a:t>Physis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But our senses are not reality. It is artificial human construction and it depends on human being for its existence. (</a:t>
            </a:r>
            <a:r>
              <a:rPr lang="en-US" dirty="0" err="1"/>
              <a:t>N</a:t>
            </a:r>
            <a:r>
              <a:rPr lang="en-US" dirty="0" err="1" smtClean="0"/>
              <a:t>omos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95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Democritus said that:</a:t>
            </a:r>
          </a:p>
          <a:p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convention</a:t>
            </a:r>
            <a:r>
              <a:rPr lang="tr-TR" dirty="0"/>
              <a:t> </a:t>
            </a:r>
            <a:r>
              <a:rPr lang="tr-TR" dirty="0" err="1"/>
              <a:t>sweet</a:t>
            </a:r>
            <a:r>
              <a:rPr lang="tr-TR" dirty="0"/>
              <a:t> is </a:t>
            </a:r>
            <a:r>
              <a:rPr lang="tr-TR" dirty="0" err="1"/>
              <a:t>sweet</a:t>
            </a:r>
            <a:r>
              <a:rPr lang="tr-TR" dirty="0"/>
              <a:t>, bitter is bitter, hot is hot, </a:t>
            </a:r>
            <a:r>
              <a:rPr lang="tr-TR" dirty="0" err="1"/>
              <a:t>cold</a:t>
            </a:r>
            <a:r>
              <a:rPr lang="tr-TR" dirty="0"/>
              <a:t> is </a:t>
            </a:r>
            <a:r>
              <a:rPr lang="tr-TR" dirty="0" err="1"/>
              <a:t>cold</a:t>
            </a:r>
            <a:r>
              <a:rPr lang="tr-TR" dirty="0"/>
              <a:t>, </a:t>
            </a:r>
            <a:r>
              <a:rPr lang="tr-TR" dirty="0" err="1"/>
              <a:t>color</a:t>
            </a:r>
            <a:r>
              <a:rPr lang="tr-TR" dirty="0"/>
              <a:t> is </a:t>
            </a:r>
            <a:r>
              <a:rPr lang="tr-TR" dirty="0" err="1"/>
              <a:t>color</a:t>
            </a:r>
            <a:r>
              <a:rPr lang="tr-TR" dirty="0"/>
              <a:t>; but in </a:t>
            </a:r>
            <a:r>
              <a:rPr lang="tr-TR" dirty="0" err="1"/>
              <a:t>truth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atoms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void</a:t>
            </a:r>
            <a:r>
              <a:rPr lang="tr-TR" dirty="0"/>
              <a:t>.</a:t>
            </a:r>
            <a:endParaRPr lang="en-US" dirty="0"/>
          </a:p>
          <a:p>
            <a:r>
              <a:rPr lang="en-US" dirty="0" smtClean="0"/>
              <a:t>Atoms are too small to be perceived.</a:t>
            </a:r>
          </a:p>
          <a:p>
            <a:r>
              <a:rPr lang="en-US" dirty="0" smtClean="0"/>
              <a:t>Senses just apparent knowledge.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208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supposing that the atoms form the lowest limit to division, the atomist escape from the Zeno’s paradoxes, a total space traversed has only a finite number of parts.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01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Zeno of Elea</a:t>
            </a:r>
          </a:p>
          <a:p>
            <a:r>
              <a:rPr lang="en-US" dirty="0" smtClean="0"/>
              <a:t>He was the member of Elea school. He is best known for his paradoxes. </a:t>
            </a:r>
          </a:p>
          <a:p>
            <a:r>
              <a:rPr lang="en-US" dirty="0" smtClean="0"/>
              <a:t>Three of the Zeno’s paradoxes the strongest and the most famous. </a:t>
            </a:r>
          </a:p>
          <a:p>
            <a:r>
              <a:rPr lang="en-US" dirty="0" smtClean="0"/>
              <a:t>Achilles and tortoise, dichotomy of argument, arrow in flight.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85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Atomists are also founder of mechanistic and materialistic philosophy tradition.</a:t>
            </a:r>
          </a:p>
          <a:p>
            <a:r>
              <a:rPr lang="en-US" dirty="0" smtClean="0"/>
              <a:t>They tried to avoid teleological explanation and denied divine intervention.</a:t>
            </a:r>
          </a:p>
          <a:p>
            <a:r>
              <a:rPr lang="en-US" dirty="0" smtClean="0"/>
              <a:t>They formulated their views on ethics, theology, political philosophy and epistemology consistent with this physical system.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7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Epistemology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get the knowledge or truth.</a:t>
            </a:r>
          </a:p>
          <a:p>
            <a:r>
              <a:rPr lang="en-US" dirty="0" smtClean="0"/>
              <a:t>According to Democritus we must rely on our mind or reason. So he trust method of deduction. </a:t>
            </a:r>
          </a:p>
          <a:p>
            <a:r>
              <a:rPr lang="en-US" dirty="0" smtClean="0"/>
              <a:t>For him we must use our mind to get true knowledge.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699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Atomic Philosophy influenced both western philosophy and Islamic eastern philosophy.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05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96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err="1"/>
              <a:t>If</a:t>
            </a:r>
            <a:r>
              <a:rPr lang="tr-TR" dirty="0"/>
              <a:t>, in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cataclysm</a:t>
            </a:r>
            <a:r>
              <a:rPr lang="tr-TR" dirty="0"/>
              <a:t>, </a:t>
            </a:r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destroyed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 </a:t>
            </a:r>
            <a:r>
              <a:rPr lang="tr-TR" dirty="0" err="1"/>
              <a:t>passed</a:t>
            </a:r>
            <a:r>
              <a:rPr lang="tr-TR" dirty="0"/>
              <a:t> 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of </a:t>
            </a:r>
            <a:r>
              <a:rPr lang="tr-TR" dirty="0" err="1"/>
              <a:t>creatures</a:t>
            </a:r>
            <a:r>
              <a:rPr lang="tr-TR" dirty="0"/>
              <a:t>,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contain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fewest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? I </a:t>
            </a:r>
            <a:r>
              <a:rPr lang="tr-TR" dirty="0" err="1"/>
              <a:t>believe</a:t>
            </a:r>
            <a:r>
              <a:rPr lang="tr-TR" dirty="0"/>
              <a:t> it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atomic</a:t>
            </a:r>
            <a:r>
              <a:rPr lang="tr-TR" dirty="0"/>
              <a:t> </a:t>
            </a:r>
            <a:r>
              <a:rPr lang="tr-TR" dirty="0" err="1"/>
              <a:t>hypothesis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of </a:t>
            </a:r>
            <a:r>
              <a:rPr lang="tr-TR" dirty="0" err="1"/>
              <a:t>atoms</a:t>
            </a:r>
            <a:r>
              <a:rPr lang="tr-TR" dirty="0"/>
              <a:t> —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particles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move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in </a:t>
            </a:r>
            <a:r>
              <a:rPr lang="tr-TR" dirty="0" err="1"/>
              <a:t>perpetual</a:t>
            </a:r>
            <a:r>
              <a:rPr lang="tr-TR" dirty="0"/>
              <a:t> </a:t>
            </a:r>
            <a:r>
              <a:rPr lang="tr-TR" dirty="0" err="1"/>
              <a:t>motion</a:t>
            </a:r>
            <a:r>
              <a:rPr lang="tr-TR" dirty="0"/>
              <a:t>, </a:t>
            </a:r>
            <a:r>
              <a:rPr lang="tr-TR" dirty="0" err="1"/>
              <a:t>attracting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distance</a:t>
            </a:r>
            <a:r>
              <a:rPr lang="tr-TR" dirty="0"/>
              <a:t> apart, but </a:t>
            </a:r>
            <a:r>
              <a:rPr lang="tr-TR" dirty="0" err="1"/>
              <a:t>repelling</a:t>
            </a:r>
            <a:r>
              <a:rPr lang="tr-TR" dirty="0"/>
              <a:t>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squeezed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,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is an </a:t>
            </a:r>
            <a:r>
              <a:rPr lang="tr-TR" dirty="0" err="1"/>
              <a:t>enormous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just</a:t>
            </a:r>
            <a:r>
              <a:rPr lang="tr-TR" dirty="0"/>
              <a:t> a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imagination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thinking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 smtClean="0"/>
              <a:t>. (Richard Feynman)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6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kind of atomism:</a:t>
            </a:r>
          </a:p>
          <a:p>
            <a:r>
              <a:rPr lang="en-US" dirty="0" smtClean="0"/>
              <a:t>1) Logical Atomism</a:t>
            </a:r>
          </a:p>
          <a:p>
            <a:r>
              <a:rPr lang="en-US" dirty="0" smtClean="0"/>
              <a:t>2) Psychological Atomism</a:t>
            </a:r>
          </a:p>
          <a:p>
            <a:r>
              <a:rPr lang="en-US" dirty="0" smtClean="0"/>
              <a:t>3) Physical Atomism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44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or Ancient Atomism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Leucippus (5</a:t>
            </a:r>
            <a:r>
              <a:rPr lang="en-US" baseline="30000" dirty="0" smtClean="0"/>
              <a:t>th</a:t>
            </a:r>
            <a:r>
              <a:rPr lang="en-US" dirty="0" smtClean="0"/>
              <a:t> Century B.C.) </a:t>
            </a:r>
          </a:p>
          <a:p>
            <a:r>
              <a:rPr lang="en-US" dirty="0" smtClean="0"/>
              <a:t>Democritus (5</a:t>
            </a:r>
            <a:r>
              <a:rPr lang="en-US" baseline="30000" dirty="0" smtClean="0"/>
              <a:t>th</a:t>
            </a:r>
            <a:r>
              <a:rPr lang="en-US" dirty="0" smtClean="0"/>
              <a:t> Century B.C.)</a:t>
            </a:r>
          </a:p>
          <a:p>
            <a:r>
              <a:rPr lang="en-US" dirty="0" smtClean="0"/>
              <a:t>Epicurus (341-270 B.C.)</a:t>
            </a:r>
          </a:p>
          <a:p>
            <a:r>
              <a:rPr lang="en-US" dirty="0" smtClean="0"/>
              <a:t>Lucretius (95-55 B.C.)</a:t>
            </a:r>
            <a:endParaRPr lang="en-US" dirty="0"/>
          </a:p>
        </p:txBody>
      </p:sp>
      <p:pic>
        <p:nvPicPr>
          <p:cNvPr id="4" name="Picture 3" descr="Leucippe_(portrait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68" y="1294544"/>
            <a:ext cx="1787580" cy="2206889"/>
          </a:xfrm>
          <a:prstGeom prst="rect">
            <a:avLst/>
          </a:prstGeom>
        </p:spPr>
      </p:pic>
      <p:pic>
        <p:nvPicPr>
          <p:cNvPr id="5" name="Picture 4" descr="Democritus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220" y="4105553"/>
            <a:ext cx="1911019" cy="264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491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Leucippus is the founder of the atomist school. However, it is difficult to determine the real owners of the studies when talking about atomist school.</a:t>
            </a:r>
          </a:p>
          <a:p>
            <a:r>
              <a:rPr lang="en-US" dirty="0" smtClean="0"/>
              <a:t>Maybe, Leucippus was founder of the atomist school, but his views was systematized by Democritus.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00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Democritus was born in </a:t>
            </a:r>
            <a:r>
              <a:rPr lang="en-US" dirty="0" err="1" smtClean="0"/>
              <a:t>Abdera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wrote over 60 books.</a:t>
            </a:r>
          </a:p>
          <a:p>
            <a:r>
              <a:rPr lang="en-US" dirty="0" smtClean="0"/>
              <a:t>His the most famous works are on atoms.</a:t>
            </a:r>
          </a:p>
          <a:p>
            <a:r>
              <a:rPr lang="en-US" dirty="0" smtClean="0"/>
              <a:t>The word of atom comes from the Ancient Greece world. It means uncut or indivisible.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354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</a:t>
            </a:r>
            <a:r>
              <a:rPr lang="en-US" dirty="0" err="1" smtClean="0"/>
              <a:t>Compleston</a:t>
            </a:r>
            <a:r>
              <a:rPr lang="en-US" dirty="0" smtClean="0"/>
              <a:t>, “atomist philosophy” is logical development of Empedocles’ natural philosophy. </a:t>
            </a:r>
          </a:p>
          <a:p>
            <a:r>
              <a:rPr lang="en-US" dirty="0" smtClean="0"/>
              <a:t>For Empedocles, the Universe is formed by different combinations of four elements: earth, water, air and fire.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86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Atoms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nature of qualities?</a:t>
            </a:r>
          </a:p>
          <a:p>
            <a:r>
              <a:rPr lang="en-US" dirty="0" smtClean="0"/>
              <a:t>According to Democritus atoms have no qualities.</a:t>
            </a:r>
          </a:p>
          <a:p>
            <a:r>
              <a:rPr lang="en-US" dirty="0" smtClean="0"/>
              <a:t>So properties or senses is not reality. </a:t>
            </a:r>
          </a:p>
          <a:p>
            <a:r>
              <a:rPr lang="en-US" dirty="0" smtClean="0"/>
              <a:t>Atoms are devoid of all qualities.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09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Atoms are defined by 3 quantitative measures.</a:t>
            </a:r>
          </a:p>
          <a:p>
            <a:r>
              <a:rPr lang="en-US" dirty="0" smtClean="0"/>
              <a:t>1) Shape</a:t>
            </a:r>
          </a:p>
          <a:p>
            <a:r>
              <a:rPr lang="en-US" dirty="0" smtClean="0"/>
              <a:t>2) Arrangement</a:t>
            </a:r>
          </a:p>
          <a:p>
            <a:r>
              <a:rPr lang="en-US" dirty="0" smtClean="0"/>
              <a:t>3) 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5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628</Words>
  <Application>Microsoft Macintosh PowerPoint</Application>
  <PresentationFormat>On-screen Show (4:3)</PresentationFormat>
  <Paragraphs>53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Atomism</vt:lpstr>
      <vt:lpstr>PowerPoint Presentation</vt:lpstr>
      <vt:lpstr>PowerPoint Presentation</vt:lpstr>
      <vt:lpstr>Physical or Ancient Atomism</vt:lpstr>
      <vt:lpstr>PowerPoint Presentation</vt:lpstr>
      <vt:lpstr>PowerPoint Presentation</vt:lpstr>
      <vt:lpstr>PowerPoint Presentation</vt:lpstr>
      <vt:lpstr>The Nature of Atoms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Epistemology</vt:lpstr>
      <vt:lpstr>PowerPoint Presentation</vt:lpstr>
      <vt:lpstr>PowerPoint Presentation</vt:lpstr>
    </vt:vector>
  </TitlesOfParts>
  <Company>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Atomism</dc:title>
  <dc:creator>f k</dc:creator>
  <cp:lastModifiedBy>f k</cp:lastModifiedBy>
  <cp:revision>16</cp:revision>
  <dcterms:created xsi:type="dcterms:W3CDTF">2020-04-12T10:20:31Z</dcterms:created>
  <dcterms:modified xsi:type="dcterms:W3CDTF">2020-04-13T08:24:10Z</dcterms:modified>
</cp:coreProperties>
</file>