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0" r:id="rId3"/>
    <p:sldId id="257" r:id="rId4"/>
    <p:sldId id="258" r:id="rId5"/>
    <p:sldId id="259" r:id="rId6"/>
    <p:sldId id="261" r:id="rId7"/>
    <p:sldId id="262" r:id="rId8"/>
    <p:sldId id="263" r:id="rId9"/>
    <p:sldId id="264" r:id="rId10"/>
    <p:sldId id="270" r:id="rId11"/>
    <p:sldId id="265" r:id="rId12"/>
    <p:sldId id="266" r:id="rId13"/>
    <p:sldId id="267" r:id="rId14"/>
    <p:sldId id="268" r:id="rId15"/>
    <p:sldId id="269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3" d="100"/>
          <a:sy n="103" d="100"/>
        </p:scale>
        <p:origin x="-105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interSettings" Target="printerSettings/printerSettings1.bin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4A3ED-944F-4745-9DFB-3D77C1F91827}" type="datetimeFigureOut">
              <a:rPr lang="en-US" smtClean="0"/>
              <a:t>13.04.20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9AB36-828D-804C-B603-FD27A1F43D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9963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4A3ED-944F-4745-9DFB-3D77C1F91827}" type="datetimeFigureOut">
              <a:rPr lang="en-US" smtClean="0"/>
              <a:t>13.04.20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9AB36-828D-804C-B603-FD27A1F43D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5440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4A3ED-944F-4745-9DFB-3D77C1F91827}" type="datetimeFigureOut">
              <a:rPr lang="en-US" smtClean="0"/>
              <a:t>13.04.20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9AB36-828D-804C-B603-FD27A1F43D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0832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4A3ED-944F-4745-9DFB-3D77C1F91827}" type="datetimeFigureOut">
              <a:rPr lang="en-US" smtClean="0"/>
              <a:t>13.04.20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9AB36-828D-804C-B603-FD27A1F43D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6229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4A3ED-944F-4745-9DFB-3D77C1F91827}" type="datetimeFigureOut">
              <a:rPr lang="en-US" smtClean="0"/>
              <a:t>13.04.20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9AB36-828D-804C-B603-FD27A1F43D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21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4A3ED-944F-4745-9DFB-3D77C1F91827}" type="datetimeFigureOut">
              <a:rPr lang="en-US" smtClean="0"/>
              <a:t>13.04.20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9AB36-828D-804C-B603-FD27A1F43D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7279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4A3ED-944F-4745-9DFB-3D77C1F91827}" type="datetimeFigureOut">
              <a:rPr lang="en-US" smtClean="0"/>
              <a:t>13.04.20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9AB36-828D-804C-B603-FD27A1F43D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6307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4A3ED-944F-4745-9DFB-3D77C1F91827}" type="datetimeFigureOut">
              <a:rPr lang="en-US" smtClean="0"/>
              <a:t>13.04.20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9AB36-828D-804C-B603-FD27A1F43D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2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4A3ED-944F-4745-9DFB-3D77C1F91827}" type="datetimeFigureOut">
              <a:rPr lang="en-US" smtClean="0"/>
              <a:t>13.04.20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9AB36-828D-804C-B603-FD27A1F43D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0826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4A3ED-944F-4745-9DFB-3D77C1F91827}" type="datetimeFigureOut">
              <a:rPr lang="en-US" smtClean="0"/>
              <a:t>13.04.20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9AB36-828D-804C-B603-FD27A1F43D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1791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4A3ED-944F-4745-9DFB-3D77C1F91827}" type="datetimeFigureOut">
              <a:rPr lang="en-US" smtClean="0"/>
              <a:t>13.04.20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19AB36-828D-804C-B603-FD27A1F43D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7076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14A3ED-944F-4745-9DFB-3D77C1F91827}" type="datetimeFigureOut">
              <a:rPr lang="en-US" smtClean="0"/>
              <a:t>13.04.20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19AB36-828D-804C-B603-FD27A1F43D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517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Relationship Id="rId3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600450"/>
            <a:ext cx="7772400" cy="1470025"/>
          </a:xfrm>
        </p:spPr>
        <p:txBody>
          <a:bodyPr/>
          <a:lstStyle/>
          <a:p>
            <a:r>
              <a:rPr lang="en-US" dirty="0" smtClean="0"/>
              <a:t>Atomism</a:t>
            </a:r>
            <a:endParaRPr lang="en-US" dirty="0"/>
          </a:p>
        </p:txBody>
      </p:sp>
      <p:pic>
        <p:nvPicPr>
          <p:cNvPr id="4" name="Picture 3" descr="Atom.png"/>
          <p:cNvPicPr>
            <a:picLocks noChangeAspect="1"/>
          </p:cNvPicPr>
          <p:nvPr/>
        </p:nvPicPr>
        <p:blipFill>
          <a:blip r:embed="rId2">
            <a:alphaModFix amt="6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6618" y="0"/>
            <a:ext cx="4303058" cy="488983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54361" y="4971151"/>
            <a:ext cx="6400800" cy="1752600"/>
          </a:xfrm>
        </p:spPr>
        <p:txBody>
          <a:bodyPr/>
          <a:lstStyle/>
          <a:p>
            <a:r>
              <a:rPr lang="en-US" dirty="0" smtClean="0"/>
              <a:t>Dr. </a:t>
            </a:r>
            <a:r>
              <a:rPr lang="en-US" dirty="0" err="1" smtClean="0"/>
              <a:t>Vural</a:t>
            </a:r>
            <a:r>
              <a:rPr lang="en-US" dirty="0" smtClean="0"/>
              <a:t> </a:t>
            </a:r>
            <a:r>
              <a:rPr lang="en-US" dirty="0" err="1" smtClean="0"/>
              <a:t>Başaran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76925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 Democritus the Atom is the smallest element</a:t>
            </a:r>
          </a:p>
          <a:p>
            <a:r>
              <a:rPr lang="en-US" dirty="0" smtClean="0"/>
              <a:t>The number of atom is actually infinite.</a:t>
            </a:r>
          </a:p>
          <a:p>
            <a:r>
              <a:rPr lang="en-US" dirty="0" smtClean="0"/>
              <a:t>They have all different sizes and shapes.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07415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Nature itself exist independent of human beings. (</a:t>
            </a:r>
            <a:r>
              <a:rPr lang="en-US" dirty="0" err="1" smtClean="0"/>
              <a:t>Physis</a:t>
            </a:r>
            <a:r>
              <a:rPr lang="en-US" dirty="0" smtClean="0"/>
              <a:t>)</a:t>
            </a:r>
          </a:p>
          <a:p>
            <a:r>
              <a:rPr lang="en-US" dirty="0" smtClean="0"/>
              <a:t>But our senses are not reality. It is artificial human construction and it depends on human being for its existence. (</a:t>
            </a:r>
            <a:r>
              <a:rPr lang="en-US" dirty="0" err="1"/>
              <a:t>N</a:t>
            </a:r>
            <a:r>
              <a:rPr lang="en-US" dirty="0" err="1" smtClean="0"/>
              <a:t>omos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29955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Democritus said that:</a:t>
            </a:r>
          </a:p>
          <a:p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convention</a:t>
            </a:r>
            <a:r>
              <a:rPr lang="tr-TR" dirty="0"/>
              <a:t> </a:t>
            </a:r>
            <a:r>
              <a:rPr lang="tr-TR" dirty="0" err="1"/>
              <a:t>sweet</a:t>
            </a:r>
            <a:r>
              <a:rPr lang="tr-TR" dirty="0"/>
              <a:t> is </a:t>
            </a:r>
            <a:r>
              <a:rPr lang="tr-TR" dirty="0" err="1"/>
              <a:t>sweet</a:t>
            </a:r>
            <a:r>
              <a:rPr lang="tr-TR" dirty="0"/>
              <a:t>, bitter is bitter, hot is hot, </a:t>
            </a:r>
            <a:r>
              <a:rPr lang="tr-TR" dirty="0" err="1"/>
              <a:t>cold</a:t>
            </a:r>
            <a:r>
              <a:rPr lang="tr-TR" dirty="0"/>
              <a:t> is </a:t>
            </a:r>
            <a:r>
              <a:rPr lang="tr-TR" dirty="0" err="1"/>
              <a:t>cold</a:t>
            </a:r>
            <a:r>
              <a:rPr lang="tr-TR" dirty="0"/>
              <a:t>, </a:t>
            </a:r>
            <a:r>
              <a:rPr lang="tr-TR" dirty="0" err="1"/>
              <a:t>color</a:t>
            </a:r>
            <a:r>
              <a:rPr lang="tr-TR" dirty="0"/>
              <a:t> is </a:t>
            </a:r>
            <a:r>
              <a:rPr lang="tr-TR" dirty="0" err="1"/>
              <a:t>color</a:t>
            </a:r>
            <a:r>
              <a:rPr lang="tr-TR" dirty="0"/>
              <a:t>; but in </a:t>
            </a:r>
            <a:r>
              <a:rPr lang="tr-TR" dirty="0" err="1"/>
              <a:t>truth</a:t>
            </a:r>
            <a:r>
              <a:rPr lang="tr-TR" dirty="0"/>
              <a:t> </a:t>
            </a:r>
            <a:r>
              <a:rPr lang="tr-TR" dirty="0" err="1"/>
              <a:t>there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only</a:t>
            </a:r>
            <a:r>
              <a:rPr lang="tr-TR" dirty="0"/>
              <a:t> </a:t>
            </a:r>
            <a:r>
              <a:rPr lang="tr-TR" dirty="0" err="1"/>
              <a:t>atoms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void</a:t>
            </a:r>
            <a:r>
              <a:rPr lang="tr-TR" dirty="0"/>
              <a:t>.</a:t>
            </a:r>
            <a:endParaRPr lang="en-US" dirty="0"/>
          </a:p>
          <a:p>
            <a:r>
              <a:rPr lang="en-US" dirty="0" smtClean="0"/>
              <a:t>Atoms are too small to be perceived.</a:t>
            </a:r>
          </a:p>
          <a:p>
            <a:r>
              <a:rPr lang="en-US" dirty="0" smtClean="0"/>
              <a:t>Senses just apparent knowledge.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2085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By supposing that the atoms form the lowest limit to division, the atomist escape from the Zeno’s paradoxes, a total space traversed has only a finite number of parts.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86014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Zeno of Elea</a:t>
            </a:r>
          </a:p>
          <a:p>
            <a:r>
              <a:rPr lang="en-US" dirty="0" smtClean="0"/>
              <a:t>He was the member of Elea school. He is best known for his paradoxes. </a:t>
            </a:r>
          </a:p>
          <a:p>
            <a:r>
              <a:rPr lang="en-US" dirty="0" smtClean="0"/>
              <a:t>Three of the Zeno’s paradoxes the strongest and the most famous. </a:t>
            </a:r>
          </a:p>
          <a:p>
            <a:r>
              <a:rPr lang="en-US" dirty="0" smtClean="0"/>
              <a:t>Achilles and tortoise, dichotomy of argument, arrow in flight.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8575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Atomists are also founder of mechanistic and materialistic philosophy tradition.</a:t>
            </a:r>
          </a:p>
          <a:p>
            <a:r>
              <a:rPr lang="en-US" dirty="0" smtClean="0"/>
              <a:t>They tried to avoid teleological explanation and denied divine intervention.</a:t>
            </a:r>
          </a:p>
          <a:p>
            <a:r>
              <a:rPr lang="en-US" dirty="0" smtClean="0"/>
              <a:t>They formulated their views on ethics, theology, political philosophy and epistemology consistent with this physical system.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3877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Epistemology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can we get the knowledge or truth.</a:t>
            </a:r>
          </a:p>
          <a:p>
            <a:r>
              <a:rPr lang="en-US" dirty="0" smtClean="0"/>
              <a:t>According to Democritus we must rely on our mind or reason. So he trust method of deduction. </a:t>
            </a:r>
          </a:p>
          <a:p>
            <a:r>
              <a:rPr lang="en-US" dirty="0" smtClean="0"/>
              <a:t>For him we must use our mind to get true knowledge.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56994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Atomic Philosophy influenced both western philosophy and Islamic eastern philosophy. 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61056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7968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tr-TR" dirty="0" err="1"/>
              <a:t>If</a:t>
            </a:r>
            <a:r>
              <a:rPr lang="tr-TR" dirty="0"/>
              <a:t>, in </a:t>
            </a:r>
            <a:r>
              <a:rPr lang="tr-TR" dirty="0" err="1"/>
              <a:t>some</a:t>
            </a:r>
            <a:r>
              <a:rPr lang="tr-TR" dirty="0"/>
              <a:t> </a:t>
            </a:r>
            <a:r>
              <a:rPr lang="tr-TR" dirty="0" err="1"/>
              <a:t>cataclysm</a:t>
            </a:r>
            <a:r>
              <a:rPr lang="tr-TR" dirty="0"/>
              <a:t>, </a:t>
            </a:r>
            <a:r>
              <a:rPr lang="tr-TR" dirty="0" err="1"/>
              <a:t>all</a:t>
            </a:r>
            <a:r>
              <a:rPr lang="tr-TR" dirty="0"/>
              <a:t> of </a:t>
            </a:r>
            <a:r>
              <a:rPr lang="tr-TR" dirty="0" err="1"/>
              <a:t>scientific</a:t>
            </a:r>
            <a:r>
              <a:rPr lang="tr-TR" dirty="0"/>
              <a:t> </a:t>
            </a:r>
            <a:r>
              <a:rPr lang="tr-TR" dirty="0" err="1"/>
              <a:t>knowledge</a:t>
            </a:r>
            <a:r>
              <a:rPr lang="tr-TR" dirty="0"/>
              <a:t> </a:t>
            </a:r>
            <a:r>
              <a:rPr lang="tr-TR" dirty="0" err="1"/>
              <a:t>were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be </a:t>
            </a:r>
            <a:r>
              <a:rPr lang="tr-TR" dirty="0" err="1"/>
              <a:t>destroyed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only</a:t>
            </a:r>
            <a:r>
              <a:rPr lang="tr-TR" dirty="0"/>
              <a:t> </a:t>
            </a:r>
            <a:r>
              <a:rPr lang="tr-TR" dirty="0" err="1"/>
              <a:t>one</a:t>
            </a:r>
            <a:r>
              <a:rPr lang="tr-TR" dirty="0"/>
              <a:t> </a:t>
            </a:r>
            <a:r>
              <a:rPr lang="tr-TR" dirty="0" err="1"/>
              <a:t>sentence</a:t>
            </a:r>
            <a:r>
              <a:rPr lang="tr-TR" dirty="0"/>
              <a:t> </a:t>
            </a:r>
            <a:r>
              <a:rPr lang="tr-TR" dirty="0" err="1"/>
              <a:t>passed</a:t>
            </a:r>
            <a:r>
              <a:rPr lang="tr-TR" dirty="0"/>
              <a:t> on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next</a:t>
            </a:r>
            <a:r>
              <a:rPr lang="tr-TR" dirty="0"/>
              <a:t> </a:t>
            </a:r>
            <a:r>
              <a:rPr lang="tr-TR" dirty="0" err="1"/>
              <a:t>generation</a:t>
            </a:r>
            <a:r>
              <a:rPr lang="tr-TR" dirty="0"/>
              <a:t> of </a:t>
            </a:r>
            <a:r>
              <a:rPr lang="tr-TR" dirty="0" err="1"/>
              <a:t>creatures</a:t>
            </a:r>
            <a:r>
              <a:rPr lang="tr-TR" dirty="0"/>
              <a:t>, </a:t>
            </a:r>
            <a:r>
              <a:rPr lang="tr-TR" dirty="0" err="1"/>
              <a:t>what</a:t>
            </a:r>
            <a:r>
              <a:rPr lang="tr-TR" dirty="0"/>
              <a:t> </a:t>
            </a:r>
            <a:r>
              <a:rPr lang="tr-TR" dirty="0" err="1"/>
              <a:t>statement</a:t>
            </a:r>
            <a:r>
              <a:rPr lang="tr-TR" dirty="0"/>
              <a:t> </a:t>
            </a:r>
            <a:r>
              <a:rPr lang="tr-TR" dirty="0" err="1"/>
              <a:t>would</a:t>
            </a:r>
            <a:r>
              <a:rPr lang="tr-TR" dirty="0"/>
              <a:t> </a:t>
            </a:r>
            <a:r>
              <a:rPr lang="tr-TR" dirty="0" err="1"/>
              <a:t>contain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most</a:t>
            </a:r>
            <a:r>
              <a:rPr lang="tr-TR" dirty="0"/>
              <a:t> </a:t>
            </a:r>
            <a:r>
              <a:rPr lang="tr-TR" dirty="0" err="1"/>
              <a:t>information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fewest</a:t>
            </a:r>
            <a:r>
              <a:rPr lang="tr-TR" dirty="0"/>
              <a:t> </a:t>
            </a:r>
            <a:r>
              <a:rPr lang="tr-TR" dirty="0" err="1"/>
              <a:t>words</a:t>
            </a:r>
            <a:r>
              <a:rPr lang="tr-TR" dirty="0"/>
              <a:t>? I </a:t>
            </a:r>
            <a:r>
              <a:rPr lang="tr-TR" dirty="0" err="1"/>
              <a:t>believe</a:t>
            </a:r>
            <a:r>
              <a:rPr lang="tr-TR" dirty="0"/>
              <a:t> it is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atomic</a:t>
            </a:r>
            <a:r>
              <a:rPr lang="tr-TR" dirty="0"/>
              <a:t> </a:t>
            </a:r>
            <a:r>
              <a:rPr lang="tr-TR" dirty="0" err="1"/>
              <a:t>hypothesis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all</a:t>
            </a:r>
            <a:r>
              <a:rPr lang="tr-TR" dirty="0"/>
              <a:t> </a:t>
            </a:r>
            <a:r>
              <a:rPr lang="tr-TR" dirty="0" err="1"/>
              <a:t>things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made</a:t>
            </a:r>
            <a:r>
              <a:rPr lang="tr-TR" dirty="0"/>
              <a:t> of </a:t>
            </a:r>
            <a:r>
              <a:rPr lang="tr-TR" dirty="0" err="1"/>
              <a:t>atoms</a:t>
            </a:r>
            <a:r>
              <a:rPr lang="tr-TR" dirty="0"/>
              <a:t> — </a:t>
            </a:r>
            <a:r>
              <a:rPr lang="tr-TR" dirty="0" err="1"/>
              <a:t>little</a:t>
            </a:r>
            <a:r>
              <a:rPr lang="tr-TR" dirty="0"/>
              <a:t> </a:t>
            </a:r>
            <a:r>
              <a:rPr lang="tr-TR" dirty="0" err="1"/>
              <a:t>particles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move</a:t>
            </a:r>
            <a:r>
              <a:rPr lang="tr-TR" dirty="0"/>
              <a:t> </a:t>
            </a:r>
            <a:r>
              <a:rPr lang="tr-TR" dirty="0" err="1"/>
              <a:t>around</a:t>
            </a:r>
            <a:r>
              <a:rPr lang="tr-TR" dirty="0"/>
              <a:t> in </a:t>
            </a:r>
            <a:r>
              <a:rPr lang="tr-TR" dirty="0" err="1"/>
              <a:t>perpetual</a:t>
            </a:r>
            <a:r>
              <a:rPr lang="tr-TR" dirty="0"/>
              <a:t> </a:t>
            </a:r>
            <a:r>
              <a:rPr lang="tr-TR" dirty="0" err="1"/>
              <a:t>motion</a:t>
            </a:r>
            <a:r>
              <a:rPr lang="tr-TR" dirty="0"/>
              <a:t>, </a:t>
            </a:r>
            <a:r>
              <a:rPr lang="tr-TR" dirty="0" err="1"/>
              <a:t>attracting</a:t>
            </a:r>
            <a:r>
              <a:rPr lang="tr-TR" dirty="0"/>
              <a:t> </a:t>
            </a:r>
            <a:r>
              <a:rPr lang="tr-TR" dirty="0" err="1"/>
              <a:t>each</a:t>
            </a:r>
            <a:r>
              <a:rPr lang="tr-TR" dirty="0"/>
              <a:t> </a:t>
            </a:r>
            <a:r>
              <a:rPr lang="tr-TR" dirty="0" err="1"/>
              <a:t>other</a:t>
            </a:r>
            <a:r>
              <a:rPr lang="tr-TR" dirty="0"/>
              <a:t> </a:t>
            </a:r>
            <a:r>
              <a:rPr lang="tr-TR" dirty="0" err="1"/>
              <a:t>when</a:t>
            </a:r>
            <a:r>
              <a:rPr lang="tr-TR" dirty="0"/>
              <a:t> </a:t>
            </a:r>
            <a:r>
              <a:rPr lang="tr-TR" dirty="0" err="1"/>
              <a:t>they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a </a:t>
            </a:r>
            <a:r>
              <a:rPr lang="tr-TR" dirty="0" err="1"/>
              <a:t>little</a:t>
            </a:r>
            <a:r>
              <a:rPr lang="tr-TR" dirty="0"/>
              <a:t> </a:t>
            </a:r>
            <a:r>
              <a:rPr lang="tr-TR" dirty="0" err="1"/>
              <a:t>distance</a:t>
            </a:r>
            <a:r>
              <a:rPr lang="tr-TR" dirty="0"/>
              <a:t> apart, but </a:t>
            </a:r>
            <a:r>
              <a:rPr lang="tr-TR" dirty="0" err="1"/>
              <a:t>repelling</a:t>
            </a:r>
            <a:r>
              <a:rPr lang="tr-TR" dirty="0"/>
              <a:t> </a:t>
            </a:r>
            <a:r>
              <a:rPr lang="tr-TR" dirty="0" err="1"/>
              <a:t>upon</a:t>
            </a:r>
            <a:r>
              <a:rPr lang="tr-TR" dirty="0"/>
              <a:t> </a:t>
            </a:r>
            <a:r>
              <a:rPr lang="tr-TR" dirty="0" err="1"/>
              <a:t>being</a:t>
            </a:r>
            <a:r>
              <a:rPr lang="tr-TR" dirty="0"/>
              <a:t> </a:t>
            </a:r>
            <a:r>
              <a:rPr lang="tr-TR" dirty="0" err="1"/>
              <a:t>squeezed</a:t>
            </a:r>
            <a:r>
              <a:rPr lang="tr-TR" dirty="0"/>
              <a:t> </a:t>
            </a:r>
            <a:r>
              <a:rPr lang="tr-TR" dirty="0" err="1"/>
              <a:t>into</a:t>
            </a:r>
            <a:r>
              <a:rPr lang="tr-TR" dirty="0"/>
              <a:t> </a:t>
            </a:r>
            <a:r>
              <a:rPr lang="tr-TR" dirty="0" err="1"/>
              <a:t>one</a:t>
            </a:r>
            <a:r>
              <a:rPr lang="tr-TR" dirty="0"/>
              <a:t> </a:t>
            </a:r>
            <a:r>
              <a:rPr lang="tr-TR" dirty="0" err="1"/>
              <a:t>another</a:t>
            </a:r>
            <a:r>
              <a:rPr lang="tr-TR" dirty="0"/>
              <a:t>. </a:t>
            </a:r>
            <a:r>
              <a:rPr lang="tr-TR" dirty="0" err="1"/>
              <a:t>In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one</a:t>
            </a:r>
            <a:r>
              <a:rPr lang="tr-TR" dirty="0"/>
              <a:t> </a:t>
            </a:r>
            <a:r>
              <a:rPr lang="tr-TR" dirty="0" err="1"/>
              <a:t>sentence</a:t>
            </a:r>
            <a:r>
              <a:rPr lang="tr-TR" dirty="0"/>
              <a:t>, </a:t>
            </a:r>
            <a:r>
              <a:rPr lang="tr-TR" dirty="0" err="1"/>
              <a:t>you</a:t>
            </a:r>
            <a:r>
              <a:rPr lang="tr-TR" dirty="0"/>
              <a:t> </a:t>
            </a:r>
            <a:r>
              <a:rPr lang="tr-TR" dirty="0" err="1"/>
              <a:t>will</a:t>
            </a:r>
            <a:r>
              <a:rPr lang="tr-TR" dirty="0"/>
              <a:t> </a:t>
            </a:r>
            <a:r>
              <a:rPr lang="tr-TR" dirty="0" err="1"/>
              <a:t>see</a:t>
            </a:r>
            <a:r>
              <a:rPr lang="tr-TR" dirty="0"/>
              <a:t>, </a:t>
            </a:r>
            <a:r>
              <a:rPr lang="tr-TR" dirty="0" err="1"/>
              <a:t>there</a:t>
            </a:r>
            <a:r>
              <a:rPr lang="tr-TR" dirty="0"/>
              <a:t> is an </a:t>
            </a:r>
            <a:r>
              <a:rPr lang="tr-TR" dirty="0" err="1"/>
              <a:t>enormous</a:t>
            </a:r>
            <a:r>
              <a:rPr lang="tr-TR" dirty="0"/>
              <a:t> </a:t>
            </a:r>
            <a:r>
              <a:rPr lang="tr-TR" dirty="0" err="1"/>
              <a:t>amount</a:t>
            </a:r>
            <a:r>
              <a:rPr lang="tr-TR" dirty="0"/>
              <a:t> of </a:t>
            </a:r>
            <a:r>
              <a:rPr lang="tr-TR" dirty="0" err="1"/>
              <a:t>information</a:t>
            </a:r>
            <a:r>
              <a:rPr lang="tr-TR" dirty="0"/>
              <a:t> </a:t>
            </a:r>
            <a:r>
              <a:rPr lang="tr-TR" dirty="0" err="1"/>
              <a:t>about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world</a:t>
            </a:r>
            <a:r>
              <a:rPr lang="tr-TR" dirty="0"/>
              <a:t>, </a:t>
            </a:r>
            <a:r>
              <a:rPr lang="tr-TR" dirty="0" err="1"/>
              <a:t>if</a:t>
            </a:r>
            <a:r>
              <a:rPr lang="tr-TR" dirty="0"/>
              <a:t> </a:t>
            </a:r>
            <a:r>
              <a:rPr lang="tr-TR" dirty="0" err="1"/>
              <a:t>just</a:t>
            </a:r>
            <a:r>
              <a:rPr lang="tr-TR" dirty="0"/>
              <a:t> a </a:t>
            </a:r>
            <a:r>
              <a:rPr lang="tr-TR" dirty="0" err="1"/>
              <a:t>little</a:t>
            </a:r>
            <a:r>
              <a:rPr lang="tr-TR" dirty="0"/>
              <a:t> </a:t>
            </a:r>
            <a:r>
              <a:rPr lang="tr-TR" dirty="0" err="1"/>
              <a:t>imagination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thinking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applied</a:t>
            </a:r>
            <a:r>
              <a:rPr lang="tr-TR" dirty="0" smtClean="0"/>
              <a:t>. (Richard Feynman)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9667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Three kind of atomism:</a:t>
            </a:r>
          </a:p>
          <a:p>
            <a:r>
              <a:rPr lang="en-US" dirty="0" smtClean="0"/>
              <a:t>1) Logical Atomism</a:t>
            </a:r>
          </a:p>
          <a:p>
            <a:r>
              <a:rPr lang="en-US" dirty="0" smtClean="0"/>
              <a:t>2) Psychological Atomism</a:t>
            </a:r>
          </a:p>
          <a:p>
            <a:r>
              <a:rPr lang="en-US" dirty="0" smtClean="0"/>
              <a:t>3) Physical Atomism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27446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Physical or Ancient Atomism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Leucippus (5</a:t>
            </a:r>
            <a:r>
              <a:rPr lang="en-US" baseline="30000" dirty="0" smtClean="0"/>
              <a:t>th</a:t>
            </a:r>
            <a:r>
              <a:rPr lang="en-US" dirty="0" smtClean="0"/>
              <a:t> Century B.C.) </a:t>
            </a:r>
          </a:p>
          <a:p>
            <a:r>
              <a:rPr lang="en-US" dirty="0" smtClean="0"/>
              <a:t>Democritus (5</a:t>
            </a:r>
            <a:r>
              <a:rPr lang="en-US" baseline="30000" dirty="0" smtClean="0"/>
              <a:t>th</a:t>
            </a:r>
            <a:r>
              <a:rPr lang="en-US" dirty="0" smtClean="0"/>
              <a:t> Century B.C.)</a:t>
            </a:r>
          </a:p>
          <a:p>
            <a:r>
              <a:rPr lang="en-US" dirty="0" smtClean="0"/>
              <a:t>Epicurus (341-270 B.C.)</a:t>
            </a:r>
          </a:p>
          <a:p>
            <a:r>
              <a:rPr lang="en-US" dirty="0" smtClean="0"/>
              <a:t>Lucretius (95-55 B.C.)</a:t>
            </a:r>
            <a:endParaRPr lang="en-US" dirty="0"/>
          </a:p>
        </p:txBody>
      </p:sp>
      <p:pic>
        <p:nvPicPr>
          <p:cNvPr id="4" name="Picture 3" descr="Leucippe_(portrait)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6068" y="1294544"/>
            <a:ext cx="1787580" cy="2206889"/>
          </a:xfrm>
          <a:prstGeom prst="rect">
            <a:avLst/>
          </a:prstGeom>
        </p:spPr>
      </p:pic>
      <p:pic>
        <p:nvPicPr>
          <p:cNvPr id="5" name="Picture 4" descr="Democritus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6220" y="4105553"/>
            <a:ext cx="1911019" cy="2641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4916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Leucippus is the founder of the atomist school. However, it is difficult to determine the real owners of the studies when talking about atomist school.</a:t>
            </a:r>
          </a:p>
          <a:p>
            <a:r>
              <a:rPr lang="en-US" dirty="0" smtClean="0"/>
              <a:t>Maybe, Leucippus was founder of the atomist school, but his views was systematized by Democritus.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13001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Democritus was born in </a:t>
            </a:r>
            <a:r>
              <a:rPr lang="en-US" dirty="0" err="1" smtClean="0"/>
              <a:t>Abdera</a:t>
            </a:r>
            <a:r>
              <a:rPr lang="en-US" dirty="0" smtClean="0"/>
              <a:t>.</a:t>
            </a:r>
          </a:p>
          <a:p>
            <a:r>
              <a:rPr lang="en-US" dirty="0" smtClean="0"/>
              <a:t>He wrote over 60 books.</a:t>
            </a:r>
          </a:p>
          <a:p>
            <a:r>
              <a:rPr lang="en-US" dirty="0" smtClean="0"/>
              <a:t>His the most famous works are on atoms.</a:t>
            </a:r>
          </a:p>
          <a:p>
            <a:r>
              <a:rPr lang="en-US" dirty="0" smtClean="0"/>
              <a:t>The word of atom comes from the Ancient Greece world. It means uncut or indivisible.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93541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According to </a:t>
            </a:r>
            <a:r>
              <a:rPr lang="en-US" dirty="0" err="1" smtClean="0"/>
              <a:t>Compleston</a:t>
            </a:r>
            <a:r>
              <a:rPr lang="en-US" dirty="0" smtClean="0"/>
              <a:t>, “atomist philosophy” is logical development of Empedocles’ natural philosophy. </a:t>
            </a:r>
          </a:p>
          <a:p>
            <a:r>
              <a:rPr lang="en-US" dirty="0" smtClean="0"/>
              <a:t>For Empedocles, the Universe is formed by different combinations of four elements: earth, water, air and fire.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38656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Nature of Atoms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is the nature of qualities?</a:t>
            </a:r>
          </a:p>
          <a:p>
            <a:r>
              <a:rPr lang="en-US" dirty="0" smtClean="0"/>
              <a:t>According to Democritus atoms have no qualities.</a:t>
            </a:r>
          </a:p>
          <a:p>
            <a:r>
              <a:rPr lang="en-US" dirty="0" smtClean="0"/>
              <a:t>So properties or senses is not reality. </a:t>
            </a:r>
          </a:p>
          <a:p>
            <a:r>
              <a:rPr lang="en-US" dirty="0" smtClean="0"/>
              <a:t>Atoms are devoid of all qualities.</a:t>
            </a:r>
          </a:p>
          <a:p>
            <a:pPr marL="0" indent="0">
              <a:buNone/>
            </a:pPr>
            <a:r>
              <a:rPr lang="en-US" dirty="0" smtClean="0"/>
              <a:t>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25090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Atoms are defined by 3 quantitative measures.</a:t>
            </a:r>
          </a:p>
          <a:p>
            <a:r>
              <a:rPr lang="en-US" dirty="0" smtClean="0"/>
              <a:t>1) Shape</a:t>
            </a:r>
          </a:p>
          <a:p>
            <a:r>
              <a:rPr lang="en-US" dirty="0" smtClean="0"/>
              <a:t>2) Arrangement</a:t>
            </a:r>
          </a:p>
          <a:p>
            <a:r>
              <a:rPr lang="en-US" dirty="0" smtClean="0"/>
              <a:t>3) Position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88548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1309</TotalTime>
  <Words>628</Words>
  <Application>Microsoft Macintosh PowerPoint</Application>
  <PresentationFormat>On-screen Show (4:3)</PresentationFormat>
  <Paragraphs>53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Atomism</vt:lpstr>
      <vt:lpstr>PowerPoint Presentation</vt:lpstr>
      <vt:lpstr>PowerPoint Presentation</vt:lpstr>
      <vt:lpstr>Physical or Ancient Atomism</vt:lpstr>
      <vt:lpstr>PowerPoint Presentation</vt:lpstr>
      <vt:lpstr>PowerPoint Presentation</vt:lpstr>
      <vt:lpstr>PowerPoint Presentation</vt:lpstr>
      <vt:lpstr>The Nature of Atoms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Epistemology</vt:lpstr>
      <vt:lpstr>PowerPoint Presentation</vt:lpstr>
      <vt:lpstr>PowerPoint Presentation</vt:lpstr>
    </vt:vector>
  </TitlesOfParts>
  <Company>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Atomism</dc:title>
  <dc:creator>f k</dc:creator>
  <cp:lastModifiedBy>f k</cp:lastModifiedBy>
  <cp:revision>16</cp:revision>
  <dcterms:created xsi:type="dcterms:W3CDTF">2020-04-12T10:20:31Z</dcterms:created>
  <dcterms:modified xsi:type="dcterms:W3CDTF">2020-04-13T08:24:10Z</dcterms:modified>
</cp:coreProperties>
</file>