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60"/>
  </p:notesMasterIdLst>
  <p:sldIdLst>
    <p:sldId id="256" r:id="rId2"/>
    <p:sldId id="257" r:id="rId3"/>
    <p:sldId id="258" r:id="rId4"/>
    <p:sldId id="260" r:id="rId5"/>
    <p:sldId id="261" r:id="rId6"/>
    <p:sldId id="262" r:id="rId7"/>
    <p:sldId id="264" r:id="rId8"/>
    <p:sldId id="265" r:id="rId9"/>
    <p:sldId id="266" r:id="rId10"/>
    <p:sldId id="267" r:id="rId11"/>
    <p:sldId id="270" r:id="rId12"/>
    <p:sldId id="269" r:id="rId13"/>
    <p:sldId id="271" r:id="rId14"/>
    <p:sldId id="272" r:id="rId15"/>
    <p:sldId id="273" r:id="rId16"/>
    <p:sldId id="274" r:id="rId17"/>
    <p:sldId id="275" r:id="rId18"/>
    <p:sldId id="276" r:id="rId19"/>
    <p:sldId id="277" r:id="rId20"/>
    <p:sldId id="279" r:id="rId21"/>
    <p:sldId id="280" r:id="rId22"/>
    <p:sldId id="281" r:id="rId23"/>
    <p:sldId id="282" r:id="rId24"/>
    <p:sldId id="283" r:id="rId25"/>
    <p:sldId id="284" r:id="rId26"/>
    <p:sldId id="285" r:id="rId27"/>
    <p:sldId id="286" r:id="rId28"/>
    <p:sldId id="287" r:id="rId29"/>
    <p:sldId id="317" r:id="rId30"/>
    <p:sldId id="288" r:id="rId31"/>
    <p:sldId id="312" r:id="rId32"/>
    <p:sldId id="305" r:id="rId33"/>
    <p:sldId id="306" r:id="rId34"/>
    <p:sldId id="307" r:id="rId35"/>
    <p:sldId id="313" r:id="rId36"/>
    <p:sldId id="308" r:id="rId37"/>
    <p:sldId id="314" r:id="rId38"/>
    <p:sldId id="309" r:id="rId39"/>
    <p:sldId id="315" r:id="rId40"/>
    <p:sldId id="310" r:id="rId41"/>
    <p:sldId id="316" r:id="rId42"/>
    <p:sldId id="311" r:id="rId43"/>
    <p:sldId id="289" r:id="rId44"/>
    <p:sldId id="294" r:id="rId45"/>
    <p:sldId id="290" r:id="rId46"/>
    <p:sldId id="291" r:id="rId47"/>
    <p:sldId id="292" r:id="rId48"/>
    <p:sldId id="293" r:id="rId49"/>
    <p:sldId id="295" r:id="rId50"/>
    <p:sldId id="296" r:id="rId51"/>
    <p:sldId id="318" r:id="rId52"/>
    <p:sldId id="298" r:id="rId53"/>
    <p:sldId id="299" r:id="rId54"/>
    <p:sldId id="300" r:id="rId55"/>
    <p:sldId id="301" r:id="rId56"/>
    <p:sldId id="302" r:id="rId57"/>
    <p:sldId id="303" r:id="rId58"/>
    <p:sldId id="304"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A627B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A718F-C904-47D6-AD7E-625CB7363924}" type="doc">
      <dgm:prSet loTypeId="urn:microsoft.com/office/officeart/2005/8/layout/radial6" loCatId="cycle" qsTypeId="urn:microsoft.com/office/officeart/2005/8/quickstyle/3d1" qsCatId="3D" csTypeId="urn:microsoft.com/office/officeart/2005/8/colors/accent1_4" csCatId="accent1" phldr="1"/>
      <dgm:spPr/>
      <dgm:t>
        <a:bodyPr/>
        <a:lstStyle/>
        <a:p>
          <a:endParaRPr lang="tr-TR"/>
        </a:p>
      </dgm:t>
    </dgm:pt>
    <dgm:pt modelId="{687E71E2-70F0-4889-9A68-288D6AC7A3E4}">
      <dgm:prSet phldrT="[Metin]"/>
      <dgm:spPr/>
      <dgm:t>
        <a:bodyPr/>
        <a:lstStyle/>
        <a:p>
          <a:r>
            <a:rPr lang="tr-TR" b="1" dirty="0" smtClean="0"/>
            <a:t>SPA’İN ORTAK BULGULARI</a:t>
          </a:r>
          <a:endParaRPr lang="tr-TR" b="1" dirty="0"/>
        </a:p>
      </dgm:t>
    </dgm:pt>
    <dgm:pt modelId="{D6150094-2AC0-429E-91A9-56E6E8B6F682}" type="parTrans" cxnId="{3330562A-BF86-4469-BAB4-EAE3FCD364B6}">
      <dgm:prSet/>
      <dgm:spPr/>
      <dgm:t>
        <a:bodyPr/>
        <a:lstStyle/>
        <a:p>
          <a:endParaRPr lang="tr-TR"/>
        </a:p>
      </dgm:t>
    </dgm:pt>
    <dgm:pt modelId="{506FF3A9-2EF8-4B7F-8220-B0825F908093}" type="sibTrans" cxnId="{3330562A-BF86-4469-BAB4-EAE3FCD364B6}">
      <dgm:prSet/>
      <dgm:spPr/>
      <dgm:t>
        <a:bodyPr/>
        <a:lstStyle/>
        <a:p>
          <a:endParaRPr lang="tr-TR"/>
        </a:p>
      </dgm:t>
    </dgm:pt>
    <dgm:pt modelId="{C246FDD8-77AD-46FA-AB4D-A8277BE2006A}">
      <dgm:prSet phldrT="[Metin]" custT="1"/>
      <dgm:spPr/>
      <dgm:t>
        <a:bodyPr/>
        <a:lstStyle/>
        <a:p>
          <a:r>
            <a:rPr lang="tr-TR" sz="1400" b="1" dirty="0" smtClean="0"/>
            <a:t>İNFLAMATU-VAR BEL AĞRISI</a:t>
          </a:r>
          <a:endParaRPr lang="tr-TR" sz="1400" b="1" dirty="0"/>
        </a:p>
      </dgm:t>
    </dgm:pt>
    <dgm:pt modelId="{D76EBEE2-1899-453F-974D-612DC1650407}" type="parTrans" cxnId="{4D738375-D033-4111-BF17-BA40EF184D34}">
      <dgm:prSet/>
      <dgm:spPr/>
      <dgm:t>
        <a:bodyPr/>
        <a:lstStyle/>
        <a:p>
          <a:endParaRPr lang="tr-TR"/>
        </a:p>
      </dgm:t>
    </dgm:pt>
    <dgm:pt modelId="{800AD949-8A18-4EE3-9E23-166B0EDC0CB8}" type="sibTrans" cxnId="{4D738375-D033-4111-BF17-BA40EF184D34}">
      <dgm:prSet/>
      <dgm:spPr/>
      <dgm:t>
        <a:bodyPr/>
        <a:lstStyle/>
        <a:p>
          <a:endParaRPr lang="tr-TR"/>
        </a:p>
      </dgm:t>
    </dgm:pt>
    <dgm:pt modelId="{852E3024-406D-4E13-AA3E-954B6B17C8EC}">
      <dgm:prSet phldrT="[Metin]" custT="1"/>
      <dgm:spPr/>
      <dgm:t>
        <a:bodyPr/>
        <a:lstStyle/>
        <a:p>
          <a:r>
            <a:rPr lang="tr-TR" sz="1400" b="1" dirty="0" smtClean="0">
              <a:solidFill>
                <a:schemeClr val="bg2"/>
              </a:solidFill>
            </a:rPr>
            <a:t>ENTEZİT</a:t>
          </a:r>
          <a:endParaRPr lang="tr-TR" sz="1400" b="1" dirty="0">
            <a:solidFill>
              <a:schemeClr val="bg2"/>
            </a:solidFill>
          </a:endParaRPr>
        </a:p>
      </dgm:t>
    </dgm:pt>
    <dgm:pt modelId="{62BC102A-9D1E-46CF-8361-5C4A7047F71F}" type="parTrans" cxnId="{54EA201B-9434-4303-A448-1EF472FDDE4A}">
      <dgm:prSet/>
      <dgm:spPr/>
      <dgm:t>
        <a:bodyPr/>
        <a:lstStyle/>
        <a:p>
          <a:endParaRPr lang="tr-TR"/>
        </a:p>
      </dgm:t>
    </dgm:pt>
    <dgm:pt modelId="{3A7C2A6B-7A19-4646-ABD6-94250DFBC7C7}" type="sibTrans" cxnId="{54EA201B-9434-4303-A448-1EF472FDDE4A}">
      <dgm:prSet/>
      <dgm:spPr/>
      <dgm:t>
        <a:bodyPr/>
        <a:lstStyle/>
        <a:p>
          <a:endParaRPr lang="tr-TR"/>
        </a:p>
      </dgm:t>
    </dgm:pt>
    <dgm:pt modelId="{11871E96-6E1E-4163-A474-C7FBF860A03D}">
      <dgm:prSet phldrT="[Metin]" custT="1"/>
      <dgm:spPr/>
      <dgm:t>
        <a:bodyPr/>
        <a:lstStyle/>
        <a:p>
          <a:r>
            <a:rPr lang="tr-TR" sz="1400" b="1" dirty="0" smtClean="0">
              <a:solidFill>
                <a:schemeClr val="bg2"/>
              </a:solidFill>
            </a:rPr>
            <a:t>DAKTİLİT</a:t>
          </a:r>
          <a:endParaRPr lang="tr-TR" sz="1400" b="1" dirty="0">
            <a:solidFill>
              <a:schemeClr val="bg2"/>
            </a:solidFill>
          </a:endParaRPr>
        </a:p>
      </dgm:t>
    </dgm:pt>
    <dgm:pt modelId="{A0AADA93-E0B9-4E62-9059-4CB954DCCE44}" type="parTrans" cxnId="{A1979C92-5795-443F-B3DC-6687CDFEB301}">
      <dgm:prSet/>
      <dgm:spPr/>
      <dgm:t>
        <a:bodyPr/>
        <a:lstStyle/>
        <a:p>
          <a:endParaRPr lang="tr-TR"/>
        </a:p>
      </dgm:t>
    </dgm:pt>
    <dgm:pt modelId="{4E6ED8CA-CB8C-4351-A921-1E7DFE04F14F}" type="sibTrans" cxnId="{A1979C92-5795-443F-B3DC-6687CDFEB301}">
      <dgm:prSet/>
      <dgm:spPr/>
      <dgm:t>
        <a:bodyPr/>
        <a:lstStyle/>
        <a:p>
          <a:endParaRPr lang="tr-TR"/>
        </a:p>
      </dgm:t>
    </dgm:pt>
    <dgm:pt modelId="{EF61A752-1D15-42A9-A820-E43DB3C7E424}">
      <dgm:prSet phldrT="[Metin]" custT="1"/>
      <dgm:spPr/>
      <dgm:t>
        <a:bodyPr/>
        <a:lstStyle/>
        <a:p>
          <a:r>
            <a:rPr lang="tr-TR" sz="1400" b="1" dirty="0" smtClean="0"/>
            <a:t>HLA  B27 (+)</a:t>
          </a:r>
          <a:endParaRPr lang="tr-TR" sz="1400" b="1" dirty="0"/>
        </a:p>
      </dgm:t>
    </dgm:pt>
    <dgm:pt modelId="{743F905A-2751-4CB3-A952-36918F531EB0}" type="parTrans" cxnId="{D9FFB64B-663F-49C6-B010-7F5E90CAE00C}">
      <dgm:prSet/>
      <dgm:spPr/>
      <dgm:t>
        <a:bodyPr/>
        <a:lstStyle/>
        <a:p>
          <a:endParaRPr lang="tr-TR"/>
        </a:p>
      </dgm:t>
    </dgm:pt>
    <dgm:pt modelId="{BC45D1C4-CA2F-44D6-9529-F50BC75A42FD}" type="sibTrans" cxnId="{D9FFB64B-663F-49C6-B010-7F5E90CAE00C}">
      <dgm:prSet/>
      <dgm:spPr/>
      <dgm:t>
        <a:bodyPr/>
        <a:lstStyle/>
        <a:p>
          <a:endParaRPr lang="tr-TR"/>
        </a:p>
      </dgm:t>
    </dgm:pt>
    <dgm:pt modelId="{3D4E2B6F-5A52-4543-BDEF-425C8400C536}">
      <dgm:prSet phldrT="[Metin]" custT="1"/>
      <dgm:spPr/>
      <dgm:t>
        <a:bodyPr/>
        <a:lstStyle/>
        <a:p>
          <a:r>
            <a:rPr lang="tr-TR" sz="1400" b="1" dirty="0" smtClean="0"/>
            <a:t>SAKROİLİİT</a:t>
          </a:r>
          <a:endParaRPr lang="tr-TR" sz="1400" b="1" dirty="0"/>
        </a:p>
      </dgm:t>
    </dgm:pt>
    <dgm:pt modelId="{834634CE-BBF9-4EDA-8423-053C80F4EBC6}" type="parTrans" cxnId="{D3D8C990-D57C-4E70-A426-55104E07D3D4}">
      <dgm:prSet/>
      <dgm:spPr/>
      <dgm:t>
        <a:bodyPr/>
        <a:lstStyle/>
        <a:p>
          <a:endParaRPr lang="tr-TR"/>
        </a:p>
      </dgm:t>
    </dgm:pt>
    <dgm:pt modelId="{9F89BBCD-AE7A-4278-ADDF-662CD511E0E8}" type="sibTrans" cxnId="{D3D8C990-D57C-4E70-A426-55104E07D3D4}">
      <dgm:prSet/>
      <dgm:spPr/>
      <dgm:t>
        <a:bodyPr/>
        <a:lstStyle/>
        <a:p>
          <a:endParaRPr lang="tr-TR"/>
        </a:p>
      </dgm:t>
    </dgm:pt>
    <dgm:pt modelId="{ECBE5386-2A1E-42C7-912B-9A21C908F863}" type="pres">
      <dgm:prSet presAssocID="{306A718F-C904-47D6-AD7E-625CB7363924}" presName="Name0" presStyleCnt="0">
        <dgm:presLayoutVars>
          <dgm:chMax val="1"/>
          <dgm:dir/>
          <dgm:animLvl val="ctr"/>
          <dgm:resizeHandles val="exact"/>
        </dgm:presLayoutVars>
      </dgm:prSet>
      <dgm:spPr/>
      <dgm:t>
        <a:bodyPr/>
        <a:lstStyle/>
        <a:p>
          <a:endParaRPr lang="tr-TR"/>
        </a:p>
      </dgm:t>
    </dgm:pt>
    <dgm:pt modelId="{E8123B6A-07E9-4D64-A725-ED75EBD1EA9A}" type="pres">
      <dgm:prSet presAssocID="{687E71E2-70F0-4889-9A68-288D6AC7A3E4}" presName="centerShape" presStyleLbl="node0" presStyleIdx="0" presStyleCnt="1"/>
      <dgm:spPr/>
      <dgm:t>
        <a:bodyPr/>
        <a:lstStyle/>
        <a:p>
          <a:endParaRPr lang="tr-TR"/>
        </a:p>
      </dgm:t>
    </dgm:pt>
    <dgm:pt modelId="{DC724E4E-7255-4CDC-8CDE-62168711F473}" type="pres">
      <dgm:prSet presAssocID="{C246FDD8-77AD-46FA-AB4D-A8277BE2006A}" presName="node" presStyleLbl="node1" presStyleIdx="0" presStyleCnt="5">
        <dgm:presLayoutVars>
          <dgm:bulletEnabled val="1"/>
        </dgm:presLayoutVars>
      </dgm:prSet>
      <dgm:spPr/>
      <dgm:t>
        <a:bodyPr/>
        <a:lstStyle/>
        <a:p>
          <a:endParaRPr lang="tr-TR"/>
        </a:p>
      </dgm:t>
    </dgm:pt>
    <dgm:pt modelId="{464E9700-27BE-41F1-8039-1A40100388EA}" type="pres">
      <dgm:prSet presAssocID="{C246FDD8-77AD-46FA-AB4D-A8277BE2006A}" presName="dummy" presStyleCnt="0"/>
      <dgm:spPr/>
    </dgm:pt>
    <dgm:pt modelId="{D6C1638B-1C9D-41F3-88C6-63D560C3B134}" type="pres">
      <dgm:prSet presAssocID="{800AD949-8A18-4EE3-9E23-166B0EDC0CB8}" presName="sibTrans" presStyleLbl="sibTrans2D1" presStyleIdx="0" presStyleCnt="5"/>
      <dgm:spPr/>
      <dgm:t>
        <a:bodyPr/>
        <a:lstStyle/>
        <a:p>
          <a:endParaRPr lang="tr-TR"/>
        </a:p>
      </dgm:t>
    </dgm:pt>
    <dgm:pt modelId="{B33D771C-C902-418C-BBC9-30956193DAD5}" type="pres">
      <dgm:prSet presAssocID="{3D4E2B6F-5A52-4543-BDEF-425C8400C536}" presName="node" presStyleLbl="node1" presStyleIdx="1" presStyleCnt="5">
        <dgm:presLayoutVars>
          <dgm:bulletEnabled val="1"/>
        </dgm:presLayoutVars>
      </dgm:prSet>
      <dgm:spPr/>
      <dgm:t>
        <a:bodyPr/>
        <a:lstStyle/>
        <a:p>
          <a:endParaRPr lang="tr-TR"/>
        </a:p>
      </dgm:t>
    </dgm:pt>
    <dgm:pt modelId="{808379F8-D319-4B11-AE56-1A78D9EA0F03}" type="pres">
      <dgm:prSet presAssocID="{3D4E2B6F-5A52-4543-BDEF-425C8400C536}" presName="dummy" presStyleCnt="0"/>
      <dgm:spPr/>
    </dgm:pt>
    <dgm:pt modelId="{FA6396BE-3918-4A04-AF2A-7C5E5406E026}" type="pres">
      <dgm:prSet presAssocID="{9F89BBCD-AE7A-4278-ADDF-662CD511E0E8}" presName="sibTrans" presStyleLbl="sibTrans2D1" presStyleIdx="1" presStyleCnt="5"/>
      <dgm:spPr/>
      <dgm:t>
        <a:bodyPr/>
        <a:lstStyle/>
        <a:p>
          <a:endParaRPr lang="tr-TR"/>
        </a:p>
      </dgm:t>
    </dgm:pt>
    <dgm:pt modelId="{A6B8955C-0258-4C74-8AD8-ABB5732CC9BF}" type="pres">
      <dgm:prSet presAssocID="{852E3024-406D-4E13-AA3E-954B6B17C8EC}" presName="node" presStyleLbl="node1" presStyleIdx="2" presStyleCnt="5">
        <dgm:presLayoutVars>
          <dgm:bulletEnabled val="1"/>
        </dgm:presLayoutVars>
      </dgm:prSet>
      <dgm:spPr/>
      <dgm:t>
        <a:bodyPr/>
        <a:lstStyle/>
        <a:p>
          <a:endParaRPr lang="tr-TR"/>
        </a:p>
      </dgm:t>
    </dgm:pt>
    <dgm:pt modelId="{4BA4CAA0-AD1A-4F76-85E7-B7BAF600B111}" type="pres">
      <dgm:prSet presAssocID="{852E3024-406D-4E13-AA3E-954B6B17C8EC}" presName="dummy" presStyleCnt="0"/>
      <dgm:spPr/>
    </dgm:pt>
    <dgm:pt modelId="{AD6916DF-A717-4393-830A-33461B9B484B}" type="pres">
      <dgm:prSet presAssocID="{3A7C2A6B-7A19-4646-ABD6-94250DFBC7C7}" presName="sibTrans" presStyleLbl="sibTrans2D1" presStyleIdx="2" presStyleCnt="5"/>
      <dgm:spPr/>
      <dgm:t>
        <a:bodyPr/>
        <a:lstStyle/>
        <a:p>
          <a:endParaRPr lang="tr-TR"/>
        </a:p>
      </dgm:t>
    </dgm:pt>
    <dgm:pt modelId="{F4CE5001-1AB7-4CF5-B99B-5481F612F0E5}" type="pres">
      <dgm:prSet presAssocID="{11871E96-6E1E-4163-A474-C7FBF860A03D}" presName="node" presStyleLbl="node1" presStyleIdx="3" presStyleCnt="5">
        <dgm:presLayoutVars>
          <dgm:bulletEnabled val="1"/>
        </dgm:presLayoutVars>
      </dgm:prSet>
      <dgm:spPr/>
      <dgm:t>
        <a:bodyPr/>
        <a:lstStyle/>
        <a:p>
          <a:endParaRPr lang="tr-TR"/>
        </a:p>
      </dgm:t>
    </dgm:pt>
    <dgm:pt modelId="{8927BB42-CB07-42A9-901C-E8546C376BE6}" type="pres">
      <dgm:prSet presAssocID="{11871E96-6E1E-4163-A474-C7FBF860A03D}" presName="dummy" presStyleCnt="0"/>
      <dgm:spPr/>
    </dgm:pt>
    <dgm:pt modelId="{FAB6E770-E451-4C41-9073-7E61D08BE731}" type="pres">
      <dgm:prSet presAssocID="{4E6ED8CA-CB8C-4351-A921-1E7DFE04F14F}" presName="sibTrans" presStyleLbl="sibTrans2D1" presStyleIdx="3" presStyleCnt="5"/>
      <dgm:spPr/>
      <dgm:t>
        <a:bodyPr/>
        <a:lstStyle/>
        <a:p>
          <a:endParaRPr lang="tr-TR"/>
        </a:p>
      </dgm:t>
    </dgm:pt>
    <dgm:pt modelId="{0186CC38-9A2A-4472-94E7-DD4DFBA8E7F1}" type="pres">
      <dgm:prSet presAssocID="{EF61A752-1D15-42A9-A820-E43DB3C7E424}" presName="node" presStyleLbl="node1" presStyleIdx="4" presStyleCnt="5">
        <dgm:presLayoutVars>
          <dgm:bulletEnabled val="1"/>
        </dgm:presLayoutVars>
      </dgm:prSet>
      <dgm:spPr/>
      <dgm:t>
        <a:bodyPr/>
        <a:lstStyle/>
        <a:p>
          <a:endParaRPr lang="tr-TR"/>
        </a:p>
      </dgm:t>
    </dgm:pt>
    <dgm:pt modelId="{74B1C075-C9AA-4462-B3A4-67811A055A12}" type="pres">
      <dgm:prSet presAssocID="{EF61A752-1D15-42A9-A820-E43DB3C7E424}" presName="dummy" presStyleCnt="0"/>
      <dgm:spPr/>
    </dgm:pt>
    <dgm:pt modelId="{105A6BAE-01A6-490E-8360-E1E38E269522}" type="pres">
      <dgm:prSet presAssocID="{BC45D1C4-CA2F-44D6-9529-F50BC75A42FD}" presName="sibTrans" presStyleLbl="sibTrans2D1" presStyleIdx="4" presStyleCnt="5"/>
      <dgm:spPr/>
      <dgm:t>
        <a:bodyPr/>
        <a:lstStyle/>
        <a:p>
          <a:endParaRPr lang="tr-TR"/>
        </a:p>
      </dgm:t>
    </dgm:pt>
  </dgm:ptLst>
  <dgm:cxnLst>
    <dgm:cxn modelId="{4D738375-D033-4111-BF17-BA40EF184D34}" srcId="{687E71E2-70F0-4889-9A68-288D6AC7A3E4}" destId="{C246FDD8-77AD-46FA-AB4D-A8277BE2006A}" srcOrd="0" destOrd="0" parTransId="{D76EBEE2-1899-453F-974D-612DC1650407}" sibTransId="{800AD949-8A18-4EE3-9E23-166B0EDC0CB8}"/>
    <dgm:cxn modelId="{92FA4D6F-6B19-4028-84BA-0755F35F6E70}" type="presOf" srcId="{4E6ED8CA-CB8C-4351-A921-1E7DFE04F14F}" destId="{FAB6E770-E451-4C41-9073-7E61D08BE731}" srcOrd="0" destOrd="0" presId="urn:microsoft.com/office/officeart/2005/8/layout/radial6"/>
    <dgm:cxn modelId="{A1979C92-5795-443F-B3DC-6687CDFEB301}" srcId="{687E71E2-70F0-4889-9A68-288D6AC7A3E4}" destId="{11871E96-6E1E-4163-A474-C7FBF860A03D}" srcOrd="3" destOrd="0" parTransId="{A0AADA93-E0B9-4E62-9059-4CB954DCCE44}" sibTransId="{4E6ED8CA-CB8C-4351-A921-1E7DFE04F14F}"/>
    <dgm:cxn modelId="{54EA201B-9434-4303-A448-1EF472FDDE4A}" srcId="{687E71E2-70F0-4889-9A68-288D6AC7A3E4}" destId="{852E3024-406D-4E13-AA3E-954B6B17C8EC}" srcOrd="2" destOrd="0" parTransId="{62BC102A-9D1E-46CF-8361-5C4A7047F71F}" sibTransId="{3A7C2A6B-7A19-4646-ABD6-94250DFBC7C7}"/>
    <dgm:cxn modelId="{5D3EB2B1-E19A-400C-B1F8-EF8CDCEC375F}" type="presOf" srcId="{9F89BBCD-AE7A-4278-ADDF-662CD511E0E8}" destId="{FA6396BE-3918-4A04-AF2A-7C5E5406E026}" srcOrd="0" destOrd="0" presId="urn:microsoft.com/office/officeart/2005/8/layout/radial6"/>
    <dgm:cxn modelId="{CFE1EC02-8E1F-487F-97E4-04C34A62DE1E}" type="presOf" srcId="{3A7C2A6B-7A19-4646-ABD6-94250DFBC7C7}" destId="{AD6916DF-A717-4393-830A-33461B9B484B}" srcOrd="0" destOrd="0" presId="urn:microsoft.com/office/officeart/2005/8/layout/radial6"/>
    <dgm:cxn modelId="{401F7B61-AD78-4BAC-B9DF-D690B791FDEC}" type="presOf" srcId="{800AD949-8A18-4EE3-9E23-166B0EDC0CB8}" destId="{D6C1638B-1C9D-41F3-88C6-63D560C3B134}" srcOrd="0" destOrd="0" presId="urn:microsoft.com/office/officeart/2005/8/layout/radial6"/>
    <dgm:cxn modelId="{D9FFB64B-663F-49C6-B010-7F5E90CAE00C}" srcId="{687E71E2-70F0-4889-9A68-288D6AC7A3E4}" destId="{EF61A752-1D15-42A9-A820-E43DB3C7E424}" srcOrd="4" destOrd="0" parTransId="{743F905A-2751-4CB3-A952-36918F531EB0}" sibTransId="{BC45D1C4-CA2F-44D6-9529-F50BC75A42FD}"/>
    <dgm:cxn modelId="{5700111A-5E76-46EA-B5E8-9D48C6ACEB1F}" type="presOf" srcId="{EF61A752-1D15-42A9-A820-E43DB3C7E424}" destId="{0186CC38-9A2A-4472-94E7-DD4DFBA8E7F1}" srcOrd="0" destOrd="0" presId="urn:microsoft.com/office/officeart/2005/8/layout/radial6"/>
    <dgm:cxn modelId="{C437AE30-A35C-4C06-90A1-BC5E9AC71833}" type="presOf" srcId="{BC45D1C4-CA2F-44D6-9529-F50BC75A42FD}" destId="{105A6BAE-01A6-490E-8360-E1E38E269522}" srcOrd="0" destOrd="0" presId="urn:microsoft.com/office/officeart/2005/8/layout/radial6"/>
    <dgm:cxn modelId="{0838CE70-E416-4BCC-8B47-C2DAE04F6B66}" type="presOf" srcId="{852E3024-406D-4E13-AA3E-954B6B17C8EC}" destId="{A6B8955C-0258-4C74-8AD8-ABB5732CC9BF}" srcOrd="0" destOrd="0" presId="urn:microsoft.com/office/officeart/2005/8/layout/radial6"/>
    <dgm:cxn modelId="{00E56A67-B91B-437F-8B51-884125D503E9}" type="presOf" srcId="{687E71E2-70F0-4889-9A68-288D6AC7A3E4}" destId="{E8123B6A-07E9-4D64-A725-ED75EBD1EA9A}" srcOrd="0" destOrd="0" presId="urn:microsoft.com/office/officeart/2005/8/layout/radial6"/>
    <dgm:cxn modelId="{D3D8C990-D57C-4E70-A426-55104E07D3D4}" srcId="{687E71E2-70F0-4889-9A68-288D6AC7A3E4}" destId="{3D4E2B6F-5A52-4543-BDEF-425C8400C536}" srcOrd="1" destOrd="0" parTransId="{834634CE-BBF9-4EDA-8423-053C80F4EBC6}" sibTransId="{9F89BBCD-AE7A-4278-ADDF-662CD511E0E8}"/>
    <dgm:cxn modelId="{4C89AEE7-83B1-4B1C-AB00-EC05B4FAB561}" type="presOf" srcId="{11871E96-6E1E-4163-A474-C7FBF860A03D}" destId="{F4CE5001-1AB7-4CF5-B99B-5481F612F0E5}" srcOrd="0" destOrd="0" presId="urn:microsoft.com/office/officeart/2005/8/layout/radial6"/>
    <dgm:cxn modelId="{65864945-FA68-45C9-93FD-733072FD5431}" type="presOf" srcId="{306A718F-C904-47D6-AD7E-625CB7363924}" destId="{ECBE5386-2A1E-42C7-912B-9A21C908F863}" srcOrd="0" destOrd="0" presId="urn:microsoft.com/office/officeart/2005/8/layout/radial6"/>
    <dgm:cxn modelId="{F6E6112E-ECA7-4DE4-8BDB-70C2B0799E1F}" type="presOf" srcId="{C246FDD8-77AD-46FA-AB4D-A8277BE2006A}" destId="{DC724E4E-7255-4CDC-8CDE-62168711F473}" srcOrd="0" destOrd="0" presId="urn:microsoft.com/office/officeart/2005/8/layout/radial6"/>
    <dgm:cxn modelId="{2BD2C61A-1080-43BC-8A0E-095280777B63}" type="presOf" srcId="{3D4E2B6F-5A52-4543-BDEF-425C8400C536}" destId="{B33D771C-C902-418C-BBC9-30956193DAD5}" srcOrd="0" destOrd="0" presId="urn:microsoft.com/office/officeart/2005/8/layout/radial6"/>
    <dgm:cxn modelId="{3330562A-BF86-4469-BAB4-EAE3FCD364B6}" srcId="{306A718F-C904-47D6-AD7E-625CB7363924}" destId="{687E71E2-70F0-4889-9A68-288D6AC7A3E4}" srcOrd="0" destOrd="0" parTransId="{D6150094-2AC0-429E-91A9-56E6E8B6F682}" sibTransId="{506FF3A9-2EF8-4B7F-8220-B0825F908093}"/>
    <dgm:cxn modelId="{5DC5986E-7740-41A3-B7A2-AC4D10CBA672}" type="presParOf" srcId="{ECBE5386-2A1E-42C7-912B-9A21C908F863}" destId="{E8123B6A-07E9-4D64-A725-ED75EBD1EA9A}" srcOrd="0" destOrd="0" presId="urn:microsoft.com/office/officeart/2005/8/layout/radial6"/>
    <dgm:cxn modelId="{D8D8B704-AE99-4C60-BA07-E46C9CC53585}" type="presParOf" srcId="{ECBE5386-2A1E-42C7-912B-9A21C908F863}" destId="{DC724E4E-7255-4CDC-8CDE-62168711F473}" srcOrd="1" destOrd="0" presId="urn:microsoft.com/office/officeart/2005/8/layout/radial6"/>
    <dgm:cxn modelId="{336EA636-9EDA-43A8-BAB6-3F25A1624F40}" type="presParOf" srcId="{ECBE5386-2A1E-42C7-912B-9A21C908F863}" destId="{464E9700-27BE-41F1-8039-1A40100388EA}" srcOrd="2" destOrd="0" presId="urn:microsoft.com/office/officeart/2005/8/layout/radial6"/>
    <dgm:cxn modelId="{9CB5D736-78A9-4B79-BB1F-1B5E06BDBB37}" type="presParOf" srcId="{ECBE5386-2A1E-42C7-912B-9A21C908F863}" destId="{D6C1638B-1C9D-41F3-88C6-63D560C3B134}" srcOrd="3" destOrd="0" presId="urn:microsoft.com/office/officeart/2005/8/layout/radial6"/>
    <dgm:cxn modelId="{1DDAD984-3B8E-43AB-990F-DBB6E0623F0C}" type="presParOf" srcId="{ECBE5386-2A1E-42C7-912B-9A21C908F863}" destId="{B33D771C-C902-418C-BBC9-30956193DAD5}" srcOrd="4" destOrd="0" presId="urn:microsoft.com/office/officeart/2005/8/layout/radial6"/>
    <dgm:cxn modelId="{7B4122DB-509C-4ED6-84D9-B3B6E8C18BC3}" type="presParOf" srcId="{ECBE5386-2A1E-42C7-912B-9A21C908F863}" destId="{808379F8-D319-4B11-AE56-1A78D9EA0F03}" srcOrd="5" destOrd="0" presId="urn:microsoft.com/office/officeart/2005/8/layout/radial6"/>
    <dgm:cxn modelId="{E04B4A81-46A4-4581-8EEC-3DE149CFEBD3}" type="presParOf" srcId="{ECBE5386-2A1E-42C7-912B-9A21C908F863}" destId="{FA6396BE-3918-4A04-AF2A-7C5E5406E026}" srcOrd="6" destOrd="0" presId="urn:microsoft.com/office/officeart/2005/8/layout/radial6"/>
    <dgm:cxn modelId="{08E50A93-4F0F-4CA8-AFEE-0B27A8B62C61}" type="presParOf" srcId="{ECBE5386-2A1E-42C7-912B-9A21C908F863}" destId="{A6B8955C-0258-4C74-8AD8-ABB5732CC9BF}" srcOrd="7" destOrd="0" presId="urn:microsoft.com/office/officeart/2005/8/layout/radial6"/>
    <dgm:cxn modelId="{76B9B91F-B1FD-4EA2-8486-ABDEB7D8A152}" type="presParOf" srcId="{ECBE5386-2A1E-42C7-912B-9A21C908F863}" destId="{4BA4CAA0-AD1A-4F76-85E7-B7BAF600B111}" srcOrd="8" destOrd="0" presId="urn:microsoft.com/office/officeart/2005/8/layout/radial6"/>
    <dgm:cxn modelId="{0DB0435E-8FAE-4E13-AF4D-4DD9F8AE82A6}" type="presParOf" srcId="{ECBE5386-2A1E-42C7-912B-9A21C908F863}" destId="{AD6916DF-A717-4393-830A-33461B9B484B}" srcOrd="9" destOrd="0" presId="urn:microsoft.com/office/officeart/2005/8/layout/radial6"/>
    <dgm:cxn modelId="{D5F2C422-32D4-4B7C-B21C-70EAA339E469}" type="presParOf" srcId="{ECBE5386-2A1E-42C7-912B-9A21C908F863}" destId="{F4CE5001-1AB7-4CF5-B99B-5481F612F0E5}" srcOrd="10" destOrd="0" presId="urn:microsoft.com/office/officeart/2005/8/layout/radial6"/>
    <dgm:cxn modelId="{A48A52BA-8744-48D0-8669-AFCC4C19FF86}" type="presParOf" srcId="{ECBE5386-2A1E-42C7-912B-9A21C908F863}" destId="{8927BB42-CB07-42A9-901C-E8546C376BE6}" srcOrd="11" destOrd="0" presId="urn:microsoft.com/office/officeart/2005/8/layout/radial6"/>
    <dgm:cxn modelId="{50FF7F4D-B3F0-4EAC-A558-EDB9D6BB2696}" type="presParOf" srcId="{ECBE5386-2A1E-42C7-912B-9A21C908F863}" destId="{FAB6E770-E451-4C41-9073-7E61D08BE731}" srcOrd="12" destOrd="0" presId="urn:microsoft.com/office/officeart/2005/8/layout/radial6"/>
    <dgm:cxn modelId="{2CFAE7E0-A64F-4F3E-89DA-BABB7B2035B5}" type="presParOf" srcId="{ECBE5386-2A1E-42C7-912B-9A21C908F863}" destId="{0186CC38-9A2A-4472-94E7-DD4DFBA8E7F1}" srcOrd="13" destOrd="0" presId="urn:microsoft.com/office/officeart/2005/8/layout/radial6"/>
    <dgm:cxn modelId="{0CD5C85B-35D8-491A-B5F1-7F5854B5FE67}" type="presParOf" srcId="{ECBE5386-2A1E-42C7-912B-9A21C908F863}" destId="{74B1C075-C9AA-4462-B3A4-67811A055A12}" srcOrd="14" destOrd="0" presId="urn:microsoft.com/office/officeart/2005/8/layout/radial6"/>
    <dgm:cxn modelId="{90635878-C586-4378-BB1B-8604C1B8CBE5}" type="presParOf" srcId="{ECBE5386-2A1E-42C7-912B-9A21C908F863}" destId="{105A6BAE-01A6-490E-8360-E1E38E269522}"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B1000A-3249-4BE8-9A48-9179781AC67C}"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tr-TR"/>
        </a:p>
      </dgm:t>
    </dgm:pt>
    <dgm:pt modelId="{02EFB3BC-A8A3-4161-BE8C-27DC815E5276}">
      <dgm:prSet phldrT="[Metin]"/>
      <dgm:spPr/>
      <dgm:t>
        <a:bodyPr/>
        <a:lstStyle/>
        <a:p>
          <a:r>
            <a:rPr lang="tr-TR" b="1" dirty="0" smtClean="0"/>
            <a:t>ZORUNLU BULGULAR</a:t>
          </a:r>
          <a:endParaRPr lang="tr-TR" dirty="0"/>
        </a:p>
      </dgm:t>
    </dgm:pt>
    <dgm:pt modelId="{A4EAB834-F0AC-4597-B4A9-28C2F6E71F53}" type="parTrans" cxnId="{D0292AEC-EED6-409F-A477-3B0573E98793}">
      <dgm:prSet/>
      <dgm:spPr/>
      <dgm:t>
        <a:bodyPr/>
        <a:lstStyle/>
        <a:p>
          <a:endParaRPr lang="tr-TR"/>
        </a:p>
      </dgm:t>
    </dgm:pt>
    <dgm:pt modelId="{38C358AA-78A4-452D-980D-604F95ED9BBE}" type="sibTrans" cxnId="{D0292AEC-EED6-409F-A477-3B0573E98793}">
      <dgm:prSet/>
      <dgm:spPr/>
      <dgm:t>
        <a:bodyPr/>
        <a:lstStyle/>
        <a:p>
          <a:endParaRPr lang="tr-TR"/>
        </a:p>
      </dgm:t>
    </dgm:pt>
    <dgm:pt modelId="{F08DA2AA-7CDC-493D-A7BE-47BFB1A1AB2F}">
      <dgm:prSet phldrT="[Metin]"/>
      <dgm:spPr/>
      <dgm:t>
        <a:bodyPr/>
        <a:lstStyle/>
        <a:p>
          <a:r>
            <a:rPr lang="tr-TR" b="1" dirty="0" smtClean="0"/>
            <a:t>DESTEKLEYEN BULGULAR</a:t>
          </a:r>
          <a:endParaRPr lang="tr-TR" dirty="0"/>
        </a:p>
      </dgm:t>
    </dgm:pt>
    <dgm:pt modelId="{06A60C0F-09F8-46C7-BAFD-00AFB253390D}" type="parTrans" cxnId="{9B4CEFBD-FFC0-421B-BFD7-B60021CE2BD2}">
      <dgm:prSet/>
      <dgm:spPr/>
      <dgm:t>
        <a:bodyPr/>
        <a:lstStyle/>
        <a:p>
          <a:endParaRPr lang="tr-TR"/>
        </a:p>
      </dgm:t>
    </dgm:pt>
    <dgm:pt modelId="{9E751DDB-2D07-422F-BB30-E00539B29A78}" type="sibTrans" cxnId="{9B4CEFBD-FFC0-421B-BFD7-B60021CE2BD2}">
      <dgm:prSet/>
      <dgm:spPr/>
      <dgm:t>
        <a:bodyPr/>
        <a:lstStyle/>
        <a:p>
          <a:endParaRPr lang="tr-TR"/>
        </a:p>
      </dgm:t>
    </dgm:pt>
    <dgm:pt modelId="{91B6509B-D700-44B3-95D4-C2F6BB0A7FE5}">
      <dgm:prSet phldrT="[Metin]"/>
      <dgm:spPr/>
      <dgm:t>
        <a:bodyPr/>
        <a:lstStyle/>
        <a:p>
          <a:pPr rtl="0"/>
          <a:r>
            <a:rPr lang="tr-TR" b="1" i="0" u="none" dirty="0" smtClean="0"/>
            <a:t>KLİNİK OLARAK PSÖRİYAZİSİN DERİ/TIRNAK BULGULARI</a:t>
          </a:r>
          <a:endParaRPr lang="tr-TR" b="1" dirty="0"/>
        </a:p>
      </dgm:t>
    </dgm:pt>
    <dgm:pt modelId="{A3C30C0F-AE5B-40DE-B7C7-D7EB07F2DD9A}" type="parTrans" cxnId="{9EFED81F-A30B-413D-BFA2-82783A47E2E1}">
      <dgm:prSet/>
      <dgm:spPr/>
      <dgm:t>
        <a:bodyPr/>
        <a:lstStyle/>
        <a:p>
          <a:endParaRPr lang="tr-TR"/>
        </a:p>
      </dgm:t>
    </dgm:pt>
    <dgm:pt modelId="{94D0D46B-399F-4EFF-BF47-398C4D30C751}" type="sibTrans" cxnId="{9EFED81F-A30B-413D-BFA2-82783A47E2E1}">
      <dgm:prSet/>
      <dgm:spPr/>
      <dgm:t>
        <a:bodyPr/>
        <a:lstStyle/>
        <a:p>
          <a:endParaRPr lang="tr-TR"/>
        </a:p>
      </dgm:t>
    </dgm:pt>
    <dgm:pt modelId="{57C1F254-9BAA-48D2-9A67-51CB52B63F53}">
      <dgm:prSet/>
      <dgm:spPr/>
      <dgm:t>
        <a:bodyPr/>
        <a:lstStyle/>
        <a:p>
          <a:pPr rtl="0"/>
          <a:r>
            <a:rPr lang="tr-TR" b="1" i="0" u="none" dirty="0" smtClean="0"/>
            <a:t>&gt;6 </a:t>
          </a:r>
          <a:r>
            <a:rPr lang="tr-TR" b="1" i="0" u="none" dirty="0" err="1" smtClean="0"/>
            <a:t>hf.BİR</a:t>
          </a:r>
          <a:r>
            <a:rPr lang="tr-TR" b="1" i="0" u="none" dirty="0" smtClean="0"/>
            <a:t> DOKTORUN SAPTADIĞI EN AZ BİR EKLEMİN HAREKETİNDE KISITLANMA/AĞRI ve YUMUŞAK DOKU ŞİŞLİĞİ</a:t>
          </a:r>
          <a:endParaRPr lang="tr-TR" b="1" i="0" u="none" dirty="0"/>
        </a:p>
      </dgm:t>
    </dgm:pt>
    <dgm:pt modelId="{945DB223-20DF-409C-8869-3E61F3A6577D}" type="parTrans" cxnId="{4FD77B14-E64A-4F05-A509-DC3C04B22FC6}">
      <dgm:prSet/>
      <dgm:spPr/>
      <dgm:t>
        <a:bodyPr/>
        <a:lstStyle/>
        <a:p>
          <a:endParaRPr lang="tr-TR"/>
        </a:p>
      </dgm:t>
    </dgm:pt>
    <dgm:pt modelId="{9B3BE085-7979-481F-A0D5-2871B0D957F9}" type="sibTrans" cxnId="{4FD77B14-E64A-4F05-A509-DC3C04B22FC6}">
      <dgm:prSet/>
      <dgm:spPr/>
      <dgm:t>
        <a:bodyPr/>
        <a:lstStyle/>
        <a:p>
          <a:endParaRPr lang="tr-TR"/>
        </a:p>
      </dgm:t>
    </dgm:pt>
    <dgm:pt modelId="{07CFFF0F-174D-4170-B8C0-39B0C78AB141}">
      <dgm:prSet phldrT="[Metin]"/>
      <dgm:spPr/>
      <dgm:t>
        <a:bodyPr/>
        <a:lstStyle/>
        <a:p>
          <a:pPr rtl="0"/>
          <a:r>
            <a:rPr lang="tr-TR" b="1" i="0" u="none" dirty="0" smtClean="0"/>
            <a:t>&gt;6 </a:t>
          </a:r>
          <a:r>
            <a:rPr lang="tr-TR" b="1" i="0" u="none" dirty="0" err="1" smtClean="0"/>
            <a:t>hf.BİR</a:t>
          </a:r>
          <a:r>
            <a:rPr lang="tr-TR" b="1" i="0" u="none" dirty="0" smtClean="0"/>
            <a:t> DOKTORUN SAPTADIĞI BİR veya DAHA FAZLA  EKLEMİN HAREKETİNDE KISITLANMA/AĞRI ve YUMUŞAK DOKU ŞİŞLİĞİ</a:t>
          </a:r>
          <a:endParaRPr lang="tr-TR" b="1" dirty="0"/>
        </a:p>
      </dgm:t>
    </dgm:pt>
    <dgm:pt modelId="{D305F0A9-5C84-4084-A7E3-9C959B26EF1E}" type="parTrans" cxnId="{C163ADAD-3308-4760-9577-A4D3CB0C512E}">
      <dgm:prSet/>
      <dgm:spPr/>
      <dgm:t>
        <a:bodyPr/>
        <a:lstStyle/>
        <a:p>
          <a:endParaRPr lang="tr-TR"/>
        </a:p>
      </dgm:t>
    </dgm:pt>
    <dgm:pt modelId="{0B5710DC-92D6-41A3-97CF-6B4BEA139640}" type="sibTrans" cxnId="{C163ADAD-3308-4760-9577-A4D3CB0C512E}">
      <dgm:prSet/>
      <dgm:spPr/>
      <dgm:t>
        <a:bodyPr/>
        <a:lstStyle/>
        <a:p>
          <a:endParaRPr lang="tr-TR"/>
        </a:p>
      </dgm:t>
    </dgm:pt>
    <dgm:pt modelId="{5A71CED0-D4AB-45FA-8EB3-F4003D995633}">
      <dgm:prSet phldrT="[Metin]"/>
      <dgm:spPr/>
      <dgm:t>
        <a:bodyPr/>
        <a:lstStyle/>
        <a:p>
          <a:r>
            <a:rPr lang="tr-TR" b="1" dirty="0" smtClean="0"/>
            <a:t>DİP LERDE İNFLAMASYON</a:t>
          </a:r>
          <a:endParaRPr lang="tr-TR" dirty="0"/>
        </a:p>
      </dgm:t>
    </dgm:pt>
    <dgm:pt modelId="{86DC82DB-03AD-4172-BF12-B2A7794C8869}" type="parTrans" cxnId="{BE651D6F-698C-4462-8498-24550B6A3D9E}">
      <dgm:prSet/>
      <dgm:spPr/>
      <dgm:t>
        <a:bodyPr/>
        <a:lstStyle/>
        <a:p>
          <a:endParaRPr lang="tr-TR"/>
        </a:p>
      </dgm:t>
    </dgm:pt>
    <dgm:pt modelId="{0513955D-5338-4DB7-9CC9-5CDAAEBE2AC6}" type="sibTrans" cxnId="{BE651D6F-698C-4462-8498-24550B6A3D9E}">
      <dgm:prSet/>
      <dgm:spPr/>
      <dgm:t>
        <a:bodyPr/>
        <a:lstStyle/>
        <a:p>
          <a:endParaRPr lang="tr-TR"/>
        </a:p>
      </dgm:t>
    </dgm:pt>
    <dgm:pt modelId="{736E8EEF-7D2D-4A69-B493-BCDE9D4D5E32}">
      <dgm:prSet phldrT="[Metin]"/>
      <dgm:spPr/>
      <dgm:t>
        <a:bodyPr/>
        <a:lstStyle/>
        <a:p>
          <a:r>
            <a:rPr lang="tr-TR" b="1" dirty="0" smtClean="0"/>
            <a:t>HEBERDEN/</a:t>
          </a:r>
        </a:p>
        <a:p>
          <a:r>
            <a:rPr lang="tr-TR" b="1" dirty="0" smtClean="0"/>
            <a:t>BOUCHARD NODÜLLERİ DIŞLANMALI</a:t>
          </a:r>
          <a:endParaRPr lang="tr-TR" b="1" dirty="0"/>
        </a:p>
      </dgm:t>
    </dgm:pt>
    <dgm:pt modelId="{1D7BD242-CD32-4F67-8D87-7F1C71639109}" type="parTrans" cxnId="{5D5A1910-4645-44CF-B0F7-157AF3D06EE7}">
      <dgm:prSet/>
      <dgm:spPr/>
      <dgm:t>
        <a:bodyPr/>
        <a:lstStyle/>
        <a:p>
          <a:endParaRPr lang="tr-TR"/>
        </a:p>
      </dgm:t>
    </dgm:pt>
    <dgm:pt modelId="{D2876FBC-2A2B-4933-813C-11D0309A4D35}" type="sibTrans" cxnId="{5D5A1910-4645-44CF-B0F7-157AF3D06EE7}">
      <dgm:prSet/>
      <dgm:spPr/>
      <dgm:t>
        <a:bodyPr/>
        <a:lstStyle/>
        <a:p>
          <a:endParaRPr lang="tr-TR"/>
        </a:p>
      </dgm:t>
    </dgm:pt>
    <dgm:pt modelId="{AF55DCB6-319E-45B6-9C0E-6C01A3DCE555}">
      <dgm:prSet phldrT="[Metin]"/>
      <dgm:spPr/>
      <dgm:t>
        <a:bodyPr/>
        <a:lstStyle/>
        <a:p>
          <a:r>
            <a:rPr lang="tr-TR" b="1" i="0" u="none" dirty="0" smtClean="0"/>
            <a:t>SOSİS PARMAK</a:t>
          </a:r>
          <a:endParaRPr lang="tr-TR" b="1" dirty="0"/>
        </a:p>
      </dgm:t>
    </dgm:pt>
    <dgm:pt modelId="{9C5E285C-636F-4BC0-831B-68D95530608B}" type="parTrans" cxnId="{35A9FC74-DE72-44BA-BBA1-13E98397AA3E}">
      <dgm:prSet/>
      <dgm:spPr/>
      <dgm:t>
        <a:bodyPr/>
        <a:lstStyle/>
        <a:p>
          <a:endParaRPr lang="tr-TR"/>
        </a:p>
      </dgm:t>
    </dgm:pt>
    <dgm:pt modelId="{7EF924CE-1756-4932-BE19-57B21DE45D98}" type="sibTrans" cxnId="{35A9FC74-DE72-44BA-BBA1-13E98397AA3E}">
      <dgm:prSet/>
      <dgm:spPr/>
      <dgm:t>
        <a:bodyPr/>
        <a:lstStyle/>
        <a:p>
          <a:endParaRPr lang="tr-TR"/>
        </a:p>
      </dgm:t>
    </dgm:pt>
    <dgm:pt modelId="{1B7371B7-EF6C-4C17-B55D-FD2FDF69AE5A}">
      <dgm:prSet phldrT="[Metin]"/>
      <dgm:spPr/>
      <dgm:t>
        <a:bodyPr/>
        <a:lstStyle/>
        <a:p>
          <a:pPr rtl="0"/>
          <a:r>
            <a:rPr lang="tr-TR" b="1" i="0" u="none" dirty="0" smtClean="0"/>
            <a:t>EL VE AYAKLARDA ASİMETRİK ARTRİT</a:t>
          </a:r>
          <a:endParaRPr lang="tr-TR" b="1" i="0" u="none" dirty="0"/>
        </a:p>
      </dgm:t>
    </dgm:pt>
    <dgm:pt modelId="{069D822D-F83C-4032-8631-6AF6B7A547BD}" type="parTrans" cxnId="{7191736C-5095-4A3B-A27A-E523A5736DE2}">
      <dgm:prSet/>
      <dgm:spPr/>
      <dgm:t>
        <a:bodyPr/>
        <a:lstStyle/>
        <a:p>
          <a:endParaRPr lang="tr-TR"/>
        </a:p>
      </dgm:t>
    </dgm:pt>
    <dgm:pt modelId="{377BE6C1-520B-47F2-98C0-D10038063E63}" type="sibTrans" cxnId="{7191736C-5095-4A3B-A27A-E523A5736DE2}">
      <dgm:prSet/>
      <dgm:spPr/>
      <dgm:t>
        <a:bodyPr/>
        <a:lstStyle/>
        <a:p>
          <a:endParaRPr lang="tr-TR"/>
        </a:p>
      </dgm:t>
    </dgm:pt>
    <dgm:pt modelId="{3A953557-D290-4C52-9DB8-FB323E0B1BDE}">
      <dgm:prSet phldrT="[Metin]"/>
      <dgm:spPr/>
      <dgm:t>
        <a:bodyPr/>
        <a:lstStyle/>
        <a:p>
          <a:pPr rtl="0"/>
          <a:r>
            <a:rPr lang="tr-TR" b="1" i="0" u="none" dirty="0" smtClean="0"/>
            <a:t>SC.NODÜLLER YOK</a:t>
          </a:r>
          <a:endParaRPr lang="tr-TR" b="1" i="0" u="none" dirty="0"/>
        </a:p>
      </dgm:t>
    </dgm:pt>
    <dgm:pt modelId="{2DE76464-4EE5-4F83-B1FE-A6E9365D1076}" type="parTrans" cxnId="{C2329D2A-B479-4A6E-8F03-AD1B4E154EC1}">
      <dgm:prSet/>
      <dgm:spPr/>
      <dgm:t>
        <a:bodyPr/>
        <a:lstStyle/>
        <a:p>
          <a:endParaRPr lang="tr-TR"/>
        </a:p>
      </dgm:t>
    </dgm:pt>
    <dgm:pt modelId="{A4814569-F18D-4203-9432-5F5B6AD66EB5}" type="sibTrans" cxnId="{C2329D2A-B479-4A6E-8F03-AD1B4E154EC1}">
      <dgm:prSet/>
      <dgm:spPr/>
      <dgm:t>
        <a:bodyPr/>
        <a:lstStyle/>
        <a:p>
          <a:endParaRPr lang="tr-TR"/>
        </a:p>
      </dgm:t>
    </dgm:pt>
    <dgm:pt modelId="{AB17EED1-A549-4FDA-82C9-B9E0F5841AF5}">
      <dgm:prSet phldrT="[Metin]"/>
      <dgm:spPr/>
      <dgm:t>
        <a:bodyPr/>
        <a:lstStyle/>
        <a:p>
          <a:pPr rtl="0"/>
          <a:r>
            <a:rPr lang="tr-TR" b="1" i="0" u="none" dirty="0" smtClean="0"/>
            <a:t>RF NEGATİF</a:t>
          </a:r>
          <a:endParaRPr lang="tr-TR" b="1" i="0" u="none" dirty="0"/>
        </a:p>
      </dgm:t>
    </dgm:pt>
    <dgm:pt modelId="{DC5F89DE-E428-489A-B8FC-1389D213B847}" type="parTrans" cxnId="{E3C5C108-352D-44FC-B055-B8F3959A6CA8}">
      <dgm:prSet/>
      <dgm:spPr/>
      <dgm:t>
        <a:bodyPr/>
        <a:lstStyle/>
        <a:p>
          <a:endParaRPr lang="tr-TR"/>
        </a:p>
      </dgm:t>
    </dgm:pt>
    <dgm:pt modelId="{48334755-2AAE-4AC2-992D-E8A7CD89319C}" type="sibTrans" cxnId="{E3C5C108-352D-44FC-B055-B8F3959A6CA8}">
      <dgm:prSet/>
      <dgm:spPr/>
      <dgm:t>
        <a:bodyPr/>
        <a:lstStyle/>
        <a:p>
          <a:endParaRPr lang="tr-TR"/>
        </a:p>
      </dgm:t>
    </dgm:pt>
    <dgm:pt modelId="{8C601B28-573E-4406-98E1-91F3B347C6F8}">
      <dgm:prSet phldrT="[Metin]"/>
      <dgm:spPr/>
      <dgm:t>
        <a:bodyPr/>
        <a:lstStyle/>
        <a:p>
          <a:pPr rtl="0"/>
          <a:r>
            <a:rPr lang="tr-TR" b="1" i="0" u="none" dirty="0" smtClean="0"/>
            <a:t>SİNOVİYAL SIVI:</a:t>
          </a:r>
          <a:endParaRPr lang="tr-TR" b="1" i="0" u="none" dirty="0"/>
        </a:p>
      </dgm:t>
    </dgm:pt>
    <dgm:pt modelId="{6BDB0833-A0DB-4867-854B-085C5CB3BF11}" type="parTrans" cxnId="{87E32D8E-746E-4E81-89D7-78E55A7636E0}">
      <dgm:prSet/>
      <dgm:spPr/>
      <dgm:t>
        <a:bodyPr/>
        <a:lstStyle/>
        <a:p>
          <a:endParaRPr lang="tr-TR"/>
        </a:p>
      </dgm:t>
    </dgm:pt>
    <dgm:pt modelId="{D42B3B97-EB8F-401A-9B2B-B1A644F07482}" type="sibTrans" cxnId="{87E32D8E-746E-4E81-89D7-78E55A7636E0}">
      <dgm:prSet/>
      <dgm:spPr/>
      <dgm:t>
        <a:bodyPr/>
        <a:lstStyle/>
        <a:p>
          <a:endParaRPr lang="tr-TR"/>
        </a:p>
      </dgm:t>
    </dgm:pt>
    <dgm:pt modelId="{FF7301E6-46A5-4225-8EEC-72ED5705549C}">
      <dgm:prSet phldrT="[Metin]"/>
      <dgm:spPr/>
      <dgm:t>
        <a:bodyPr/>
        <a:lstStyle/>
        <a:p>
          <a:pPr rtl="0"/>
          <a:r>
            <a:rPr lang="tr-TR" b="1" i="0" u="none" dirty="0" smtClean="0"/>
            <a:t>İNFLAMATUVAR TİPTE</a:t>
          </a:r>
          <a:endParaRPr lang="tr-TR" b="1" i="0" u="none" dirty="0"/>
        </a:p>
      </dgm:t>
    </dgm:pt>
    <dgm:pt modelId="{4FEDB870-5744-4CA1-A4C7-F4DF1FA8BAC6}" type="parTrans" cxnId="{5EBAF839-74BC-4FF1-9FD7-1D073FBF872E}">
      <dgm:prSet/>
      <dgm:spPr/>
      <dgm:t>
        <a:bodyPr/>
        <a:lstStyle/>
        <a:p>
          <a:endParaRPr lang="tr-TR"/>
        </a:p>
      </dgm:t>
    </dgm:pt>
    <dgm:pt modelId="{CDD97F2F-A121-4F35-BFC2-37B31B075EBC}" type="sibTrans" cxnId="{5EBAF839-74BC-4FF1-9FD7-1D073FBF872E}">
      <dgm:prSet/>
      <dgm:spPr/>
      <dgm:t>
        <a:bodyPr/>
        <a:lstStyle/>
        <a:p>
          <a:endParaRPr lang="tr-TR"/>
        </a:p>
      </dgm:t>
    </dgm:pt>
    <dgm:pt modelId="{5EB2248D-C3D3-42D6-B659-C8658CF718A7}">
      <dgm:prSet phldrT="[Metin]"/>
      <dgm:spPr/>
      <dgm:t>
        <a:bodyPr/>
        <a:lstStyle/>
        <a:p>
          <a:r>
            <a:rPr lang="tr-TR" b="1" i="0" u="none" dirty="0" smtClean="0"/>
            <a:t>MSU  VE ARB YOKLUĞUNDA C3/C4 NORMAL VEYA ARTMIŞ.</a:t>
          </a:r>
          <a:endParaRPr lang="tr-TR"/>
        </a:p>
      </dgm:t>
    </dgm:pt>
    <dgm:pt modelId="{6105DF01-A22E-4471-91E7-F34D6932B10D}" type="parTrans" cxnId="{4763B1A1-DA9E-456E-9D88-9EE349257303}">
      <dgm:prSet/>
      <dgm:spPr/>
      <dgm:t>
        <a:bodyPr/>
        <a:lstStyle/>
        <a:p>
          <a:endParaRPr lang="tr-TR"/>
        </a:p>
      </dgm:t>
    </dgm:pt>
    <dgm:pt modelId="{BFD2EDD9-D6FA-4C20-9E8E-E4AB2E84DA5F}" type="sibTrans" cxnId="{4763B1A1-DA9E-456E-9D88-9EE349257303}">
      <dgm:prSet/>
      <dgm:spPr/>
      <dgm:t>
        <a:bodyPr/>
        <a:lstStyle/>
        <a:p>
          <a:endParaRPr lang="tr-TR"/>
        </a:p>
      </dgm:t>
    </dgm:pt>
    <dgm:pt modelId="{088142E2-39CA-4291-837D-AB192E96A4BB}" type="pres">
      <dgm:prSet presAssocID="{B6B1000A-3249-4BE8-9A48-9179781AC67C}" presName="linear" presStyleCnt="0">
        <dgm:presLayoutVars>
          <dgm:dir/>
          <dgm:animLvl val="lvl"/>
          <dgm:resizeHandles val="exact"/>
        </dgm:presLayoutVars>
      </dgm:prSet>
      <dgm:spPr/>
      <dgm:t>
        <a:bodyPr/>
        <a:lstStyle/>
        <a:p>
          <a:endParaRPr lang="tr-TR"/>
        </a:p>
      </dgm:t>
    </dgm:pt>
    <dgm:pt modelId="{49ECC25C-F582-4077-B126-FA086FF647DE}" type="pres">
      <dgm:prSet presAssocID="{02EFB3BC-A8A3-4161-BE8C-27DC815E5276}" presName="parentLin" presStyleCnt="0"/>
      <dgm:spPr/>
    </dgm:pt>
    <dgm:pt modelId="{5CE338DF-2215-42F9-9191-67909C5BA6C8}" type="pres">
      <dgm:prSet presAssocID="{02EFB3BC-A8A3-4161-BE8C-27DC815E5276}" presName="parentLeftMargin" presStyleLbl="node1" presStyleIdx="0" presStyleCnt="2"/>
      <dgm:spPr/>
      <dgm:t>
        <a:bodyPr/>
        <a:lstStyle/>
        <a:p>
          <a:endParaRPr lang="tr-TR"/>
        </a:p>
      </dgm:t>
    </dgm:pt>
    <dgm:pt modelId="{4A8FAAEB-FFA6-407E-B35A-FBE35343D854}" type="pres">
      <dgm:prSet presAssocID="{02EFB3BC-A8A3-4161-BE8C-27DC815E5276}" presName="parentText" presStyleLbl="node1" presStyleIdx="0" presStyleCnt="2">
        <dgm:presLayoutVars>
          <dgm:chMax val="0"/>
          <dgm:bulletEnabled val="1"/>
        </dgm:presLayoutVars>
      </dgm:prSet>
      <dgm:spPr/>
      <dgm:t>
        <a:bodyPr/>
        <a:lstStyle/>
        <a:p>
          <a:endParaRPr lang="tr-TR"/>
        </a:p>
      </dgm:t>
    </dgm:pt>
    <dgm:pt modelId="{DF019AC1-3955-4B48-B91A-56BF1CD1269F}" type="pres">
      <dgm:prSet presAssocID="{02EFB3BC-A8A3-4161-BE8C-27DC815E5276}" presName="negativeSpace" presStyleCnt="0"/>
      <dgm:spPr/>
    </dgm:pt>
    <dgm:pt modelId="{852B1D47-C8DB-49C2-B6A5-24763C4C7BA7}" type="pres">
      <dgm:prSet presAssocID="{02EFB3BC-A8A3-4161-BE8C-27DC815E5276}" presName="childText" presStyleLbl="conFgAcc1" presStyleIdx="0" presStyleCnt="2">
        <dgm:presLayoutVars>
          <dgm:bulletEnabled val="1"/>
        </dgm:presLayoutVars>
      </dgm:prSet>
      <dgm:spPr/>
      <dgm:t>
        <a:bodyPr/>
        <a:lstStyle/>
        <a:p>
          <a:endParaRPr lang="tr-TR"/>
        </a:p>
      </dgm:t>
    </dgm:pt>
    <dgm:pt modelId="{430B00DD-099F-43F8-BD47-0CED6788B332}" type="pres">
      <dgm:prSet presAssocID="{38C358AA-78A4-452D-980D-604F95ED9BBE}" presName="spaceBetweenRectangles" presStyleCnt="0"/>
      <dgm:spPr/>
    </dgm:pt>
    <dgm:pt modelId="{698DFB19-9A7A-46C3-AA9C-EA07F5B3B5C9}" type="pres">
      <dgm:prSet presAssocID="{F08DA2AA-7CDC-493D-A7BE-47BFB1A1AB2F}" presName="parentLin" presStyleCnt="0"/>
      <dgm:spPr/>
    </dgm:pt>
    <dgm:pt modelId="{8C9A767C-60A4-4B8D-B450-EE06885E189C}" type="pres">
      <dgm:prSet presAssocID="{F08DA2AA-7CDC-493D-A7BE-47BFB1A1AB2F}" presName="parentLeftMargin" presStyleLbl="node1" presStyleIdx="0" presStyleCnt="2"/>
      <dgm:spPr/>
      <dgm:t>
        <a:bodyPr/>
        <a:lstStyle/>
        <a:p>
          <a:endParaRPr lang="tr-TR"/>
        </a:p>
      </dgm:t>
    </dgm:pt>
    <dgm:pt modelId="{32F72083-AA4F-42A8-A42F-5B60AE1EBEB7}" type="pres">
      <dgm:prSet presAssocID="{F08DA2AA-7CDC-493D-A7BE-47BFB1A1AB2F}" presName="parentText" presStyleLbl="node1" presStyleIdx="1" presStyleCnt="2">
        <dgm:presLayoutVars>
          <dgm:chMax val="0"/>
          <dgm:bulletEnabled val="1"/>
        </dgm:presLayoutVars>
      </dgm:prSet>
      <dgm:spPr/>
      <dgm:t>
        <a:bodyPr/>
        <a:lstStyle/>
        <a:p>
          <a:endParaRPr lang="tr-TR"/>
        </a:p>
      </dgm:t>
    </dgm:pt>
    <dgm:pt modelId="{9A38C3B9-3ABF-4C0D-977F-81D81BC05AA7}" type="pres">
      <dgm:prSet presAssocID="{F08DA2AA-7CDC-493D-A7BE-47BFB1A1AB2F}" presName="negativeSpace" presStyleCnt="0"/>
      <dgm:spPr/>
    </dgm:pt>
    <dgm:pt modelId="{AFC99F6A-846B-4220-96A5-5772BD29AD29}" type="pres">
      <dgm:prSet presAssocID="{F08DA2AA-7CDC-493D-A7BE-47BFB1A1AB2F}" presName="childText" presStyleLbl="conFgAcc1" presStyleIdx="1" presStyleCnt="2">
        <dgm:presLayoutVars>
          <dgm:bulletEnabled val="1"/>
        </dgm:presLayoutVars>
      </dgm:prSet>
      <dgm:spPr/>
      <dgm:t>
        <a:bodyPr/>
        <a:lstStyle/>
        <a:p>
          <a:endParaRPr lang="tr-TR"/>
        </a:p>
      </dgm:t>
    </dgm:pt>
  </dgm:ptLst>
  <dgm:cxnLst>
    <dgm:cxn modelId="{BAC3D467-C00A-4333-8645-38DE07B2C035}" type="presOf" srcId="{8C601B28-573E-4406-98E1-91F3B347C6F8}" destId="{AFC99F6A-846B-4220-96A5-5772BD29AD29}" srcOrd="0" destOrd="7" presId="urn:microsoft.com/office/officeart/2005/8/layout/list1"/>
    <dgm:cxn modelId="{B84B3FF2-649B-44B5-B3B8-C7E933E3CD2C}" type="presOf" srcId="{736E8EEF-7D2D-4A69-B493-BCDE9D4D5E32}" destId="{AFC99F6A-846B-4220-96A5-5772BD29AD29}" srcOrd="0" destOrd="2" presId="urn:microsoft.com/office/officeart/2005/8/layout/list1"/>
    <dgm:cxn modelId="{C163ADAD-3308-4760-9577-A4D3CB0C512E}" srcId="{F08DA2AA-7CDC-493D-A7BE-47BFB1A1AB2F}" destId="{07CFFF0F-174D-4170-B8C0-39B0C78AB141}" srcOrd="0" destOrd="0" parTransId="{D305F0A9-5C84-4084-A7E3-9C959B26EF1E}" sibTransId="{0B5710DC-92D6-41A3-97CF-6B4BEA139640}"/>
    <dgm:cxn modelId="{9EFED81F-A30B-413D-BFA2-82783A47E2E1}" srcId="{02EFB3BC-A8A3-4161-BE8C-27DC815E5276}" destId="{91B6509B-D700-44B3-95D4-C2F6BB0A7FE5}" srcOrd="0" destOrd="0" parTransId="{A3C30C0F-AE5B-40DE-B7C7-D7EB07F2DD9A}" sibTransId="{94D0D46B-399F-4EFF-BF47-398C4D30C751}"/>
    <dgm:cxn modelId="{87E32D8E-746E-4E81-89D7-78E55A7636E0}" srcId="{F08DA2AA-7CDC-493D-A7BE-47BFB1A1AB2F}" destId="{8C601B28-573E-4406-98E1-91F3B347C6F8}" srcOrd="6" destOrd="0" parTransId="{6BDB0833-A0DB-4867-854B-085C5CB3BF11}" sibTransId="{D42B3B97-EB8F-401A-9B2B-B1A644F07482}"/>
    <dgm:cxn modelId="{5D5A1910-4645-44CF-B0F7-157AF3D06EE7}" srcId="{5A71CED0-D4AB-45FA-8EB3-F4003D995633}" destId="{736E8EEF-7D2D-4A69-B493-BCDE9D4D5E32}" srcOrd="0" destOrd="0" parTransId="{1D7BD242-CD32-4F67-8D87-7F1C71639109}" sibTransId="{D2876FBC-2A2B-4933-813C-11D0309A4D35}"/>
    <dgm:cxn modelId="{F2F34991-8F0B-498E-B8CB-FA2349C3F98D}" type="presOf" srcId="{F08DA2AA-7CDC-493D-A7BE-47BFB1A1AB2F}" destId="{32F72083-AA4F-42A8-A42F-5B60AE1EBEB7}" srcOrd="1" destOrd="0" presId="urn:microsoft.com/office/officeart/2005/8/layout/list1"/>
    <dgm:cxn modelId="{8D6EADBB-5A1E-4A3F-9213-C0490C1E2697}" type="presOf" srcId="{AF55DCB6-319E-45B6-9C0E-6C01A3DCE555}" destId="{AFC99F6A-846B-4220-96A5-5772BD29AD29}" srcOrd="0" destOrd="3" presId="urn:microsoft.com/office/officeart/2005/8/layout/list1"/>
    <dgm:cxn modelId="{9B4CEFBD-FFC0-421B-BFD7-B60021CE2BD2}" srcId="{B6B1000A-3249-4BE8-9A48-9179781AC67C}" destId="{F08DA2AA-7CDC-493D-A7BE-47BFB1A1AB2F}" srcOrd="1" destOrd="0" parTransId="{06A60C0F-09F8-46C7-BAFD-00AFB253390D}" sibTransId="{9E751DDB-2D07-422F-BB30-E00539B29A78}"/>
    <dgm:cxn modelId="{C2329D2A-B479-4A6E-8F03-AD1B4E154EC1}" srcId="{F08DA2AA-7CDC-493D-A7BE-47BFB1A1AB2F}" destId="{3A953557-D290-4C52-9DB8-FB323E0B1BDE}" srcOrd="4" destOrd="0" parTransId="{2DE76464-4EE5-4F83-B1FE-A6E9365D1076}" sibTransId="{A4814569-F18D-4203-9432-5F5B6AD66EB5}"/>
    <dgm:cxn modelId="{4FD77B14-E64A-4F05-A509-DC3C04B22FC6}" srcId="{02EFB3BC-A8A3-4161-BE8C-27DC815E5276}" destId="{57C1F254-9BAA-48D2-9A67-51CB52B63F53}" srcOrd="1" destOrd="0" parTransId="{945DB223-20DF-409C-8869-3E61F3A6577D}" sibTransId="{9B3BE085-7979-481F-A0D5-2871B0D957F9}"/>
    <dgm:cxn modelId="{D0292AEC-EED6-409F-A477-3B0573E98793}" srcId="{B6B1000A-3249-4BE8-9A48-9179781AC67C}" destId="{02EFB3BC-A8A3-4161-BE8C-27DC815E5276}" srcOrd="0" destOrd="0" parTransId="{A4EAB834-F0AC-4597-B4A9-28C2F6E71F53}" sibTransId="{38C358AA-78A4-452D-980D-604F95ED9BBE}"/>
    <dgm:cxn modelId="{F8FEB56A-9335-402F-83BB-B435F3C44B35}" type="presOf" srcId="{02EFB3BC-A8A3-4161-BE8C-27DC815E5276}" destId="{4A8FAAEB-FFA6-407E-B35A-FBE35343D854}" srcOrd="1" destOrd="0" presId="urn:microsoft.com/office/officeart/2005/8/layout/list1"/>
    <dgm:cxn modelId="{35B9D17D-2A20-436C-869C-8FBB569B1D16}" type="presOf" srcId="{5EB2248D-C3D3-42D6-B659-C8658CF718A7}" destId="{AFC99F6A-846B-4220-96A5-5772BD29AD29}" srcOrd="0" destOrd="9" presId="urn:microsoft.com/office/officeart/2005/8/layout/list1"/>
    <dgm:cxn modelId="{24ADA891-2F6E-499C-9CB9-39CA62A42C19}" type="presOf" srcId="{91B6509B-D700-44B3-95D4-C2F6BB0A7FE5}" destId="{852B1D47-C8DB-49C2-B6A5-24763C4C7BA7}" srcOrd="0" destOrd="0" presId="urn:microsoft.com/office/officeart/2005/8/layout/list1"/>
    <dgm:cxn modelId="{DA3D0391-E008-49A0-B4CA-3F2B3CFF629F}" type="presOf" srcId="{3A953557-D290-4C52-9DB8-FB323E0B1BDE}" destId="{AFC99F6A-846B-4220-96A5-5772BD29AD29}" srcOrd="0" destOrd="5" presId="urn:microsoft.com/office/officeart/2005/8/layout/list1"/>
    <dgm:cxn modelId="{69F846D1-6CFF-467E-BA37-F4A2C4E11F6E}" type="presOf" srcId="{B6B1000A-3249-4BE8-9A48-9179781AC67C}" destId="{088142E2-39CA-4291-837D-AB192E96A4BB}" srcOrd="0" destOrd="0" presId="urn:microsoft.com/office/officeart/2005/8/layout/list1"/>
    <dgm:cxn modelId="{169D4BB6-8351-4CE1-AD2B-87EE0FF2EBBF}" type="presOf" srcId="{1B7371B7-EF6C-4C17-B55D-FD2FDF69AE5A}" destId="{AFC99F6A-846B-4220-96A5-5772BD29AD29}" srcOrd="0" destOrd="4" presId="urn:microsoft.com/office/officeart/2005/8/layout/list1"/>
    <dgm:cxn modelId="{BE651D6F-698C-4462-8498-24550B6A3D9E}" srcId="{F08DA2AA-7CDC-493D-A7BE-47BFB1A1AB2F}" destId="{5A71CED0-D4AB-45FA-8EB3-F4003D995633}" srcOrd="1" destOrd="0" parTransId="{86DC82DB-03AD-4172-BF12-B2A7794C8869}" sibTransId="{0513955D-5338-4DB7-9CC9-5CDAAEBE2AC6}"/>
    <dgm:cxn modelId="{7191736C-5095-4A3B-A27A-E523A5736DE2}" srcId="{F08DA2AA-7CDC-493D-A7BE-47BFB1A1AB2F}" destId="{1B7371B7-EF6C-4C17-B55D-FD2FDF69AE5A}" srcOrd="3" destOrd="0" parTransId="{069D822D-F83C-4032-8631-6AF6B7A547BD}" sibTransId="{377BE6C1-520B-47F2-98C0-D10038063E63}"/>
    <dgm:cxn modelId="{0778091B-2787-4C20-9EFB-4A4AC445F2DF}" type="presOf" srcId="{AB17EED1-A549-4FDA-82C9-B9E0F5841AF5}" destId="{AFC99F6A-846B-4220-96A5-5772BD29AD29}" srcOrd="0" destOrd="6" presId="urn:microsoft.com/office/officeart/2005/8/layout/list1"/>
    <dgm:cxn modelId="{4763B1A1-DA9E-456E-9D88-9EE349257303}" srcId="{8C601B28-573E-4406-98E1-91F3B347C6F8}" destId="{5EB2248D-C3D3-42D6-B659-C8658CF718A7}" srcOrd="1" destOrd="0" parTransId="{6105DF01-A22E-4471-91E7-F34D6932B10D}" sibTransId="{BFD2EDD9-D6FA-4C20-9E8E-E4AB2E84DA5F}"/>
    <dgm:cxn modelId="{5EBAF839-74BC-4FF1-9FD7-1D073FBF872E}" srcId="{8C601B28-573E-4406-98E1-91F3B347C6F8}" destId="{FF7301E6-46A5-4225-8EEC-72ED5705549C}" srcOrd="0" destOrd="0" parTransId="{4FEDB870-5744-4CA1-A4C7-F4DF1FA8BAC6}" sibTransId="{CDD97F2F-A121-4F35-BFC2-37B31B075EBC}"/>
    <dgm:cxn modelId="{35A9FC74-DE72-44BA-BBA1-13E98397AA3E}" srcId="{F08DA2AA-7CDC-493D-A7BE-47BFB1A1AB2F}" destId="{AF55DCB6-319E-45B6-9C0E-6C01A3DCE555}" srcOrd="2" destOrd="0" parTransId="{9C5E285C-636F-4BC0-831B-68D95530608B}" sibTransId="{7EF924CE-1756-4932-BE19-57B21DE45D98}"/>
    <dgm:cxn modelId="{E3C5C108-352D-44FC-B055-B8F3959A6CA8}" srcId="{F08DA2AA-7CDC-493D-A7BE-47BFB1A1AB2F}" destId="{AB17EED1-A549-4FDA-82C9-B9E0F5841AF5}" srcOrd="5" destOrd="0" parTransId="{DC5F89DE-E428-489A-B8FC-1389D213B847}" sibTransId="{48334755-2AAE-4AC2-992D-E8A7CD89319C}"/>
    <dgm:cxn modelId="{F349A8AD-2749-4C7E-87E8-4877D9F71390}" type="presOf" srcId="{FF7301E6-46A5-4225-8EEC-72ED5705549C}" destId="{AFC99F6A-846B-4220-96A5-5772BD29AD29}" srcOrd="0" destOrd="8" presId="urn:microsoft.com/office/officeart/2005/8/layout/list1"/>
    <dgm:cxn modelId="{6237C16F-9CB5-44EA-9B3C-F4ECB010DD2C}" type="presOf" srcId="{F08DA2AA-7CDC-493D-A7BE-47BFB1A1AB2F}" destId="{8C9A767C-60A4-4B8D-B450-EE06885E189C}" srcOrd="0" destOrd="0" presId="urn:microsoft.com/office/officeart/2005/8/layout/list1"/>
    <dgm:cxn modelId="{326FEC64-5119-4EFE-B9BB-609710DFC73F}" type="presOf" srcId="{02EFB3BC-A8A3-4161-BE8C-27DC815E5276}" destId="{5CE338DF-2215-42F9-9191-67909C5BA6C8}" srcOrd="0" destOrd="0" presId="urn:microsoft.com/office/officeart/2005/8/layout/list1"/>
    <dgm:cxn modelId="{45FA2144-B941-4080-92A7-725E51176BF4}" type="presOf" srcId="{57C1F254-9BAA-48D2-9A67-51CB52B63F53}" destId="{852B1D47-C8DB-49C2-B6A5-24763C4C7BA7}" srcOrd="0" destOrd="1" presId="urn:microsoft.com/office/officeart/2005/8/layout/list1"/>
    <dgm:cxn modelId="{EE438787-7063-42E7-B778-C27943778D91}" type="presOf" srcId="{5A71CED0-D4AB-45FA-8EB3-F4003D995633}" destId="{AFC99F6A-846B-4220-96A5-5772BD29AD29}" srcOrd="0" destOrd="1" presId="urn:microsoft.com/office/officeart/2005/8/layout/list1"/>
    <dgm:cxn modelId="{891BFC5B-4398-4A4B-8541-814D80B17D99}" type="presOf" srcId="{07CFFF0F-174D-4170-B8C0-39B0C78AB141}" destId="{AFC99F6A-846B-4220-96A5-5772BD29AD29}" srcOrd="0" destOrd="0" presId="urn:microsoft.com/office/officeart/2005/8/layout/list1"/>
    <dgm:cxn modelId="{DBA2C9CC-9CF8-4481-A73D-9A55F5790183}" type="presParOf" srcId="{088142E2-39CA-4291-837D-AB192E96A4BB}" destId="{49ECC25C-F582-4077-B126-FA086FF647DE}" srcOrd="0" destOrd="0" presId="urn:microsoft.com/office/officeart/2005/8/layout/list1"/>
    <dgm:cxn modelId="{F3BDFD58-C8B9-49D9-8DDF-DA0A9F922043}" type="presParOf" srcId="{49ECC25C-F582-4077-B126-FA086FF647DE}" destId="{5CE338DF-2215-42F9-9191-67909C5BA6C8}" srcOrd="0" destOrd="0" presId="urn:microsoft.com/office/officeart/2005/8/layout/list1"/>
    <dgm:cxn modelId="{34DEB7F1-F550-4E7E-A2FD-7E9985C48EFB}" type="presParOf" srcId="{49ECC25C-F582-4077-B126-FA086FF647DE}" destId="{4A8FAAEB-FFA6-407E-B35A-FBE35343D854}" srcOrd="1" destOrd="0" presId="urn:microsoft.com/office/officeart/2005/8/layout/list1"/>
    <dgm:cxn modelId="{116C7802-3D70-4E9F-8E71-EC1560D1F543}" type="presParOf" srcId="{088142E2-39CA-4291-837D-AB192E96A4BB}" destId="{DF019AC1-3955-4B48-B91A-56BF1CD1269F}" srcOrd="1" destOrd="0" presId="urn:microsoft.com/office/officeart/2005/8/layout/list1"/>
    <dgm:cxn modelId="{EA9DC3C1-6A11-4480-BF67-747E7E9AF841}" type="presParOf" srcId="{088142E2-39CA-4291-837D-AB192E96A4BB}" destId="{852B1D47-C8DB-49C2-B6A5-24763C4C7BA7}" srcOrd="2" destOrd="0" presId="urn:microsoft.com/office/officeart/2005/8/layout/list1"/>
    <dgm:cxn modelId="{CC530B47-58F2-4269-B513-37D5BA508E22}" type="presParOf" srcId="{088142E2-39CA-4291-837D-AB192E96A4BB}" destId="{430B00DD-099F-43F8-BD47-0CED6788B332}" srcOrd="3" destOrd="0" presId="urn:microsoft.com/office/officeart/2005/8/layout/list1"/>
    <dgm:cxn modelId="{F4183AF4-F1E7-46AD-BABD-A8B43BAF21EC}" type="presParOf" srcId="{088142E2-39CA-4291-837D-AB192E96A4BB}" destId="{698DFB19-9A7A-46C3-AA9C-EA07F5B3B5C9}" srcOrd="4" destOrd="0" presId="urn:microsoft.com/office/officeart/2005/8/layout/list1"/>
    <dgm:cxn modelId="{D6A8E0E2-FE81-40A1-AD8A-7889A986B8DA}" type="presParOf" srcId="{698DFB19-9A7A-46C3-AA9C-EA07F5B3B5C9}" destId="{8C9A767C-60A4-4B8D-B450-EE06885E189C}" srcOrd="0" destOrd="0" presId="urn:microsoft.com/office/officeart/2005/8/layout/list1"/>
    <dgm:cxn modelId="{5DE19F73-97E5-4AA4-90B1-C8E7DA42C021}" type="presParOf" srcId="{698DFB19-9A7A-46C3-AA9C-EA07F5B3B5C9}" destId="{32F72083-AA4F-42A8-A42F-5B60AE1EBEB7}" srcOrd="1" destOrd="0" presId="urn:microsoft.com/office/officeart/2005/8/layout/list1"/>
    <dgm:cxn modelId="{B568CAEE-B78F-423D-90C1-032C59AE0217}" type="presParOf" srcId="{088142E2-39CA-4291-837D-AB192E96A4BB}" destId="{9A38C3B9-3ABF-4C0D-977F-81D81BC05AA7}" srcOrd="5" destOrd="0" presId="urn:microsoft.com/office/officeart/2005/8/layout/list1"/>
    <dgm:cxn modelId="{C3FE2D81-7CCC-4EB3-A672-B0D20D5DF890}" type="presParOf" srcId="{088142E2-39CA-4291-837D-AB192E96A4BB}" destId="{AFC99F6A-846B-4220-96A5-5772BD29AD2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7C747D-5405-4220-89E7-C63920A7B064}" type="doc">
      <dgm:prSet loTypeId="urn:microsoft.com/office/officeart/2005/8/layout/lProcess2" loCatId="list" qsTypeId="urn:microsoft.com/office/officeart/2005/8/quickstyle/3d1" qsCatId="3D" csTypeId="urn:microsoft.com/office/officeart/2005/8/colors/accent1_2" csCatId="accent1" phldr="1"/>
      <dgm:spPr/>
      <dgm:t>
        <a:bodyPr/>
        <a:lstStyle/>
        <a:p>
          <a:endParaRPr lang="tr-TR"/>
        </a:p>
      </dgm:t>
    </dgm:pt>
    <dgm:pt modelId="{707BA612-491C-4430-BA13-7CF271FE6FCB}">
      <dgm:prSet phldrT="[Metin]"/>
      <dgm:spPr/>
      <dgm:t>
        <a:bodyPr/>
        <a:lstStyle/>
        <a:p>
          <a:r>
            <a:rPr lang="tr-TR" dirty="0" smtClean="0"/>
            <a:t>KRİTER GRUBU 1</a:t>
          </a:r>
          <a:endParaRPr lang="tr-TR" dirty="0"/>
        </a:p>
      </dgm:t>
    </dgm:pt>
    <dgm:pt modelId="{F5F82CAA-B70B-4493-B449-19EC8EFDA73A}" type="parTrans" cxnId="{ABD1976B-58C9-4297-89FF-ABDA484714B0}">
      <dgm:prSet/>
      <dgm:spPr/>
      <dgm:t>
        <a:bodyPr/>
        <a:lstStyle/>
        <a:p>
          <a:endParaRPr lang="tr-TR"/>
        </a:p>
      </dgm:t>
    </dgm:pt>
    <dgm:pt modelId="{059F959D-FCF1-4F3E-A83C-8822FB0B8AD1}" type="sibTrans" cxnId="{ABD1976B-58C9-4297-89FF-ABDA484714B0}">
      <dgm:prSet/>
      <dgm:spPr/>
      <dgm:t>
        <a:bodyPr/>
        <a:lstStyle/>
        <a:p>
          <a:endParaRPr lang="tr-TR"/>
        </a:p>
      </dgm:t>
    </dgm:pt>
    <dgm:pt modelId="{FA3044CF-AF7F-492F-9CA7-BB0242F2E131}">
      <dgm:prSet phldrT="[Metin]" custT="1"/>
      <dgm:spPr/>
      <dgm:t>
        <a:bodyPr/>
        <a:lstStyle/>
        <a:p>
          <a:r>
            <a:rPr lang="tr-TR" sz="1200" b="1" dirty="0" smtClean="0"/>
            <a:t>PSÖRİYAZİSİN DERİ/TIRNAK BULGULARI </a:t>
          </a:r>
          <a:endParaRPr lang="tr-TR" sz="1200" b="1" dirty="0"/>
        </a:p>
      </dgm:t>
    </dgm:pt>
    <dgm:pt modelId="{DFB40D18-E53A-4558-A669-DED9C161D1EE}" type="parTrans" cxnId="{8CE0FB20-87DF-4C62-8A19-C56DA31485C6}">
      <dgm:prSet/>
      <dgm:spPr/>
      <dgm:t>
        <a:bodyPr/>
        <a:lstStyle/>
        <a:p>
          <a:endParaRPr lang="tr-TR"/>
        </a:p>
      </dgm:t>
    </dgm:pt>
    <dgm:pt modelId="{63206636-790B-44B2-8386-312307822147}" type="sibTrans" cxnId="{8CE0FB20-87DF-4C62-8A19-C56DA31485C6}">
      <dgm:prSet/>
      <dgm:spPr/>
      <dgm:t>
        <a:bodyPr/>
        <a:lstStyle/>
        <a:p>
          <a:endParaRPr lang="tr-TR"/>
        </a:p>
      </dgm:t>
    </dgm:pt>
    <dgm:pt modelId="{1FEB7B1E-8EDB-4752-995C-11517C1CD0B6}">
      <dgm:prSet phldrT="[Metin]" custT="1"/>
      <dgm:spPr/>
      <dgm:t>
        <a:bodyPr/>
        <a:lstStyle/>
        <a:p>
          <a:r>
            <a:rPr lang="tr-TR" sz="1200" b="1" dirty="0" smtClean="0"/>
            <a:t>KRİTER GRUBU 2 </a:t>
          </a:r>
        </a:p>
        <a:p>
          <a:r>
            <a:rPr lang="tr-TR" sz="1200" b="1" dirty="0" smtClean="0"/>
            <a:t>( PERİFERİK TUTULUM) </a:t>
          </a:r>
          <a:endParaRPr lang="tr-TR" sz="1200" b="1" dirty="0"/>
        </a:p>
      </dgm:t>
    </dgm:pt>
    <dgm:pt modelId="{90456761-4E29-4FB5-82E7-45FB96714066}" type="parTrans" cxnId="{03E68311-DF30-46A0-933C-82C70F3A07A9}">
      <dgm:prSet/>
      <dgm:spPr/>
      <dgm:t>
        <a:bodyPr/>
        <a:lstStyle/>
        <a:p>
          <a:endParaRPr lang="tr-TR"/>
        </a:p>
      </dgm:t>
    </dgm:pt>
    <dgm:pt modelId="{E46DDA02-8F95-4012-8EB1-7B93429748EE}" type="sibTrans" cxnId="{03E68311-DF30-46A0-933C-82C70F3A07A9}">
      <dgm:prSet/>
      <dgm:spPr/>
      <dgm:t>
        <a:bodyPr/>
        <a:lstStyle/>
        <a:p>
          <a:endParaRPr lang="tr-TR"/>
        </a:p>
      </dgm:t>
    </dgm:pt>
    <dgm:pt modelId="{EEBB3C72-C239-48C5-A5CA-4336B58E5F6D}">
      <dgm:prSet phldrT="[Metin]" custT="1"/>
      <dgm:spPr/>
      <dgm:t>
        <a:bodyPr/>
        <a:lstStyle/>
        <a:p>
          <a:r>
            <a:rPr lang="tr-TR" sz="1200" b="1" dirty="0" err="1" smtClean="0"/>
            <a:t>DIP’lerde</a:t>
          </a:r>
          <a:r>
            <a:rPr lang="tr-TR" sz="1200" b="1" dirty="0" smtClean="0"/>
            <a:t> &gt;4 </a:t>
          </a:r>
          <a:r>
            <a:rPr lang="tr-TR" sz="1200" b="1" dirty="0" err="1" smtClean="0"/>
            <a:t>hf</a:t>
          </a:r>
          <a:r>
            <a:rPr lang="tr-TR" sz="1200" b="1" dirty="0" smtClean="0"/>
            <a:t> EKLEM HAREKETLERİNDE KISITLAMA  İLE VEYA OLMADANN AĞRI VE YUMUŞAK DOKU ŞİŞLİĞİ</a:t>
          </a:r>
          <a:endParaRPr lang="tr-TR" sz="1200" b="1" dirty="0"/>
        </a:p>
      </dgm:t>
    </dgm:pt>
    <dgm:pt modelId="{4C02640C-486D-4303-A4D4-53876206A966}" type="parTrans" cxnId="{C40757FD-3704-4AB2-81F3-8C341BF2A560}">
      <dgm:prSet/>
      <dgm:spPr/>
      <dgm:t>
        <a:bodyPr/>
        <a:lstStyle/>
        <a:p>
          <a:endParaRPr lang="tr-TR"/>
        </a:p>
      </dgm:t>
    </dgm:pt>
    <dgm:pt modelId="{FCB95A13-F110-47B5-AB98-544B4D07E316}" type="sibTrans" cxnId="{C40757FD-3704-4AB2-81F3-8C341BF2A560}">
      <dgm:prSet/>
      <dgm:spPr/>
      <dgm:t>
        <a:bodyPr/>
        <a:lstStyle/>
        <a:p>
          <a:endParaRPr lang="tr-TR"/>
        </a:p>
      </dgm:t>
    </dgm:pt>
    <dgm:pt modelId="{0256E022-B0B7-4771-BA0B-7926AED81CD2}">
      <dgm:prSet phldrT="[Metin]" custT="1"/>
      <dgm:spPr/>
      <dgm:t>
        <a:bodyPr/>
        <a:lstStyle/>
        <a:p>
          <a:r>
            <a:rPr lang="tr-TR" sz="1200" b="1" dirty="0" smtClean="0"/>
            <a:t>KRİTER GRUBU 3</a:t>
          </a:r>
        </a:p>
        <a:p>
          <a:r>
            <a:rPr lang="tr-TR" sz="1200" b="1" dirty="0" smtClean="0"/>
            <a:t>(SANTRAL TUTULUM)</a:t>
          </a:r>
          <a:endParaRPr lang="tr-TR" sz="1200" b="1" dirty="0"/>
        </a:p>
      </dgm:t>
    </dgm:pt>
    <dgm:pt modelId="{148D5D30-6C7D-410F-B632-00779B78BBE6}" type="parTrans" cxnId="{ABF33B49-4F45-482D-9E30-3A6334ED2272}">
      <dgm:prSet/>
      <dgm:spPr/>
      <dgm:t>
        <a:bodyPr/>
        <a:lstStyle/>
        <a:p>
          <a:endParaRPr lang="tr-TR"/>
        </a:p>
      </dgm:t>
    </dgm:pt>
    <dgm:pt modelId="{AA3DDEEF-251B-4638-8D3D-BF66CD813019}" type="sibTrans" cxnId="{ABF33B49-4F45-482D-9E30-3A6334ED2272}">
      <dgm:prSet/>
      <dgm:spPr/>
      <dgm:t>
        <a:bodyPr/>
        <a:lstStyle/>
        <a:p>
          <a:endParaRPr lang="tr-TR"/>
        </a:p>
      </dgm:t>
    </dgm:pt>
    <dgm:pt modelId="{3DB7BB3A-E5B5-492E-AFE0-D3485F84FD83}">
      <dgm:prSet phldrT="[Metin]" custT="1"/>
      <dgm:spPr/>
      <dgm:t>
        <a:bodyPr/>
        <a:lstStyle/>
        <a:p>
          <a:r>
            <a:rPr lang="tr-TR" sz="1200" b="1" dirty="0" smtClean="0"/>
            <a:t>NEW YORK KRİTERLERİNE UYGUN,SİMETRİK GR.2 Sİİ</a:t>
          </a:r>
          <a:endParaRPr lang="tr-TR" sz="1200" b="1" dirty="0"/>
        </a:p>
      </dgm:t>
    </dgm:pt>
    <dgm:pt modelId="{A22EF7BC-C984-4960-A6A8-F8783A59B124}" type="parTrans" cxnId="{0BCBEC7E-E4D4-4DD1-8530-195D5735FF88}">
      <dgm:prSet/>
      <dgm:spPr/>
      <dgm:t>
        <a:bodyPr/>
        <a:lstStyle/>
        <a:p>
          <a:endParaRPr lang="tr-TR"/>
        </a:p>
      </dgm:t>
    </dgm:pt>
    <dgm:pt modelId="{BF0D4170-A213-4A3B-B0B9-8A0A34EDB0AB}" type="sibTrans" cxnId="{0BCBEC7E-E4D4-4DD1-8530-195D5735FF88}">
      <dgm:prSet/>
      <dgm:spPr/>
      <dgm:t>
        <a:bodyPr/>
        <a:lstStyle/>
        <a:p>
          <a:endParaRPr lang="tr-TR"/>
        </a:p>
      </dgm:t>
    </dgm:pt>
    <dgm:pt modelId="{B176264A-36AC-4B25-AAB5-223CA4A077BC}">
      <dgm:prSet phldrT="[Metin]" custT="1"/>
      <dgm:spPr/>
      <dgm:t>
        <a:bodyPr/>
        <a:lstStyle/>
        <a:p>
          <a:r>
            <a:rPr lang="tr-TR" sz="1200" b="1" dirty="0" smtClean="0"/>
            <a:t>ASİMETRİK ,PERİFERİK EKLEMLERDE  &gt;4 </a:t>
          </a:r>
          <a:r>
            <a:rPr lang="tr-TR" sz="1200" b="1" dirty="0" err="1" smtClean="0"/>
            <a:t>hf</a:t>
          </a:r>
          <a:r>
            <a:rPr lang="tr-TR" sz="1200" b="1" dirty="0" smtClean="0"/>
            <a:t>. EKLEM HAREKETLERİNDE KISITLAMA  İLE VEYA OLMADAN AĞRI VE YUMUŞAK DOKU ŞİŞLİĞİ</a:t>
          </a:r>
        </a:p>
        <a:p>
          <a:r>
            <a:rPr lang="tr-TR" sz="1200" b="1" dirty="0" smtClean="0"/>
            <a:t> (SOSOİS PARMAK DA DAHİL) </a:t>
          </a:r>
          <a:endParaRPr lang="tr-TR" sz="1200" b="1" dirty="0"/>
        </a:p>
      </dgm:t>
    </dgm:pt>
    <dgm:pt modelId="{ED4CFC77-126B-4CDF-B59D-F120F4176105}" type="parTrans" cxnId="{044B863A-6B11-499D-99CC-B660D6B1FD70}">
      <dgm:prSet/>
      <dgm:spPr/>
      <dgm:t>
        <a:bodyPr/>
        <a:lstStyle/>
        <a:p>
          <a:endParaRPr lang="tr-TR"/>
        </a:p>
      </dgm:t>
    </dgm:pt>
    <dgm:pt modelId="{D441D4E5-37A7-4572-B3B4-F46463E3E4F0}" type="sibTrans" cxnId="{044B863A-6B11-499D-99CC-B660D6B1FD70}">
      <dgm:prSet/>
      <dgm:spPr/>
      <dgm:t>
        <a:bodyPr/>
        <a:lstStyle/>
        <a:p>
          <a:endParaRPr lang="tr-TR"/>
        </a:p>
      </dgm:t>
    </dgm:pt>
    <dgm:pt modelId="{715CC284-E10F-4D04-ABF2-64A9E518AB6F}">
      <dgm:prSet phldrT="[Metin]" custT="1"/>
      <dgm:spPr/>
      <dgm:t>
        <a:bodyPr/>
        <a:lstStyle/>
        <a:p>
          <a:r>
            <a:rPr lang="tr-TR" sz="1200" b="1" dirty="0" smtClean="0"/>
            <a:t>&gt;4 </a:t>
          </a:r>
          <a:r>
            <a:rPr lang="tr-TR" sz="1200" b="1" dirty="0" err="1" smtClean="0"/>
            <a:t>hf.SİMETRİK</a:t>
          </a:r>
          <a:r>
            <a:rPr lang="tr-TR" sz="1200" b="1" dirty="0" smtClean="0"/>
            <a:t> PERİFERİK ARTRİT </a:t>
          </a:r>
        </a:p>
        <a:p>
          <a:r>
            <a:rPr lang="tr-TR" sz="1200" b="1" dirty="0" smtClean="0"/>
            <a:t>(RF:-,SC  YOK)</a:t>
          </a:r>
          <a:endParaRPr lang="tr-TR" sz="1200" b="1" dirty="0"/>
        </a:p>
      </dgm:t>
    </dgm:pt>
    <dgm:pt modelId="{2FB3BA5A-349B-480E-8762-E29BDC61B779}" type="parTrans" cxnId="{1FDF883F-49F7-449D-9324-17631DB7A026}">
      <dgm:prSet/>
      <dgm:spPr/>
      <dgm:t>
        <a:bodyPr/>
        <a:lstStyle/>
        <a:p>
          <a:endParaRPr lang="tr-TR"/>
        </a:p>
      </dgm:t>
    </dgm:pt>
    <dgm:pt modelId="{CA7A51AA-90F3-41F4-B9BA-FE2CB1EF5807}" type="sibTrans" cxnId="{1FDF883F-49F7-449D-9324-17631DB7A026}">
      <dgm:prSet/>
      <dgm:spPr/>
      <dgm:t>
        <a:bodyPr/>
        <a:lstStyle/>
        <a:p>
          <a:endParaRPr lang="tr-TR"/>
        </a:p>
      </dgm:t>
    </dgm:pt>
    <dgm:pt modelId="{0F38DD60-235A-41A2-A610-8085B0A5FE82}">
      <dgm:prSet phldrT="[Metin]" custT="1"/>
      <dgm:spPr/>
      <dgm:t>
        <a:bodyPr/>
        <a:lstStyle/>
        <a:p>
          <a:r>
            <a:rPr lang="tr-TR" sz="1200" b="1" dirty="0" smtClean="0"/>
            <a:t>OKKA KALEM BELİRTİSİ</a:t>
          </a:r>
          <a:endParaRPr lang="tr-TR" sz="1200" b="1" dirty="0"/>
        </a:p>
      </dgm:t>
    </dgm:pt>
    <dgm:pt modelId="{A45DF6C5-DBA1-4899-BE51-18E1520604D5}" type="parTrans" cxnId="{4E597BD7-383D-49B7-8903-D2A208A2FECF}">
      <dgm:prSet/>
      <dgm:spPr/>
      <dgm:t>
        <a:bodyPr/>
        <a:lstStyle/>
        <a:p>
          <a:endParaRPr lang="tr-TR"/>
        </a:p>
      </dgm:t>
    </dgm:pt>
    <dgm:pt modelId="{A562459C-443E-47DC-AE17-9F1E86FF4C5B}" type="sibTrans" cxnId="{4E597BD7-383D-49B7-8903-D2A208A2FECF}">
      <dgm:prSet/>
      <dgm:spPr/>
      <dgm:t>
        <a:bodyPr/>
        <a:lstStyle/>
        <a:p>
          <a:endParaRPr lang="tr-TR"/>
        </a:p>
      </dgm:t>
    </dgm:pt>
    <dgm:pt modelId="{3D2CFB4E-3A25-40A9-91D7-741E79062674}">
      <dgm:prSet phldrT="[Metin]" custT="1"/>
      <dgm:spPr/>
      <dgm:t>
        <a:bodyPr/>
        <a:lstStyle/>
        <a:p>
          <a:r>
            <a:rPr lang="tr-TR" sz="1200" b="1" dirty="0" smtClean="0"/>
            <a:t>&gt;4hf.HAREKET KISITLAMASIYLA BERABER SPİNAL AĞRI VE KATILIK</a:t>
          </a:r>
          <a:endParaRPr lang="tr-TR" sz="1200" b="1" dirty="0"/>
        </a:p>
      </dgm:t>
    </dgm:pt>
    <dgm:pt modelId="{BAB3E0B7-EC10-46F6-8937-94B1DD28DCC5}" type="parTrans" cxnId="{BB5A3954-A4EC-475E-BCB9-4B7525D5DB9D}">
      <dgm:prSet/>
      <dgm:spPr/>
      <dgm:t>
        <a:bodyPr/>
        <a:lstStyle/>
        <a:p>
          <a:endParaRPr lang="tr-TR"/>
        </a:p>
      </dgm:t>
    </dgm:pt>
    <dgm:pt modelId="{B07770E6-51B9-4904-AC01-9E6CF369462A}" type="sibTrans" cxnId="{BB5A3954-A4EC-475E-BCB9-4B7525D5DB9D}">
      <dgm:prSet/>
      <dgm:spPr/>
      <dgm:t>
        <a:bodyPr/>
        <a:lstStyle/>
        <a:p>
          <a:endParaRPr lang="tr-TR"/>
        </a:p>
      </dgm:t>
    </dgm:pt>
    <dgm:pt modelId="{FC69AF44-ED6C-4F1B-907F-9EC4CA813788}">
      <dgm:prSet phldrT="[Metin]" custT="1"/>
      <dgm:spPr/>
      <dgm:t>
        <a:bodyPr/>
        <a:lstStyle/>
        <a:p>
          <a:r>
            <a:rPr lang="tr-TR" sz="1200" b="1" dirty="0" smtClean="0"/>
            <a:t>ASİMETRİK  GR3/4 Sİİ</a:t>
          </a:r>
          <a:endParaRPr lang="tr-TR" sz="1200" b="1" dirty="0"/>
        </a:p>
      </dgm:t>
    </dgm:pt>
    <dgm:pt modelId="{ABD80365-6822-4ACB-9BD8-D913CB4BD6B7}" type="parTrans" cxnId="{1B76DC4E-446B-47E0-92FA-190D0EDA9BF5}">
      <dgm:prSet/>
      <dgm:spPr/>
      <dgm:t>
        <a:bodyPr/>
        <a:lstStyle/>
        <a:p>
          <a:endParaRPr lang="tr-TR"/>
        </a:p>
      </dgm:t>
    </dgm:pt>
    <dgm:pt modelId="{6057439D-2EA7-4808-93E5-AF03E611AF99}" type="sibTrans" cxnId="{1B76DC4E-446B-47E0-92FA-190D0EDA9BF5}">
      <dgm:prSet/>
      <dgm:spPr/>
      <dgm:t>
        <a:bodyPr/>
        <a:lstStyle/>
        <a:p>
          <a:endParaRPr lang="tr-TR"/>
        </a:p>
      </dgm:t>
    </dgm:pt>
    <dgm:pt modelId="{CD147EB0-8DAC-4606-9351-879B0801D907}" type="pres">
      <dgm:prSet presAssocID="{167C747D-5405-4220-89E7-C63920A7B064}" presName="theList" presStyleCnt="0">
        <dgm:presLayoutVars>
          <dgm:dir/>
          <dgm:animLvl val="lvl"/>
          <dgm:resizeHandles val="exact"/>
        </dgm:presLayoutVars>
      </dgm:prSet>
      <dgm:spPr/>
      <dgm:t>
        <a:bodyPr/>
        <a:lstStyle/>
        <a:p>
          <a:endParaRPr lang="tr-TR"/>
        </a:p>
      </dgm:t>
    </dgm:pt>
    <dgm:pt modelId="{EA6BEF6A-2496-4777-9CF2-F8D6BFA8FE93}" type="pres">
      <dgm:prSet presAssocID="{707BA612-491C-4430-BA13-7CF271FE6FCB}" presName="compNode" presStyleCnt="0"/>
      <dgm:spPr/>
    </dgm:pt>
    <dgm:pt modelId="{09592531-E2E4-48A2-96A8-3A2E5E8CC388}" type="pres">
      <dgm:prSet presAssocID="{707BA612-491C-4430-BA13-7CF271FE6FCB}" presName="aNode" presStyleLbl="bgShp" presStyleIdx="0" presStyleCnt="3"/>
      <dgm:spPr/>
      <dgm:t>
        <a:bodyPr/>
        <a:lstStyle/>
        <a:p>
          <a:endParaRPr lang="tr-TR"/>
        </a:p>
      </dgm:t>
    </dgm:pt>
    <dgm:pt modelId="{897A7BD6-EFD6-4250-86C2-56FBBAA5B166}" type="pres">
      <dgm:prSet presAssocID="{707BA612-491C-4430-BA13-7CF271FE6FCB}" presName="textNode" presStyleLbl="bgShp" presStyleIdx="0" presStyleCnt="3"/>
      <dgm:spPr/>
      <dgm:t>
        <a:bodyPr/>
        <a:lstStyle/>
        <a:p>
          <a:endParaRPr lang="tr-TR"/>
        </a:p>
      </dgm:t>
    </dgm:pt>
    <dgm:pt modelId="{ED5087AA-D3DF-4D5D-BAD3-400A70080359}" type="pres">
      <dgm:prSet presAssocID="{707BA612-491C-4430-BA13-7CF271FE6FCB}" presName="compChildNode" presStyleCnt="0"/>
      <dgm:spPr/>
    </dgm:pt>
    <dgm:pt modelId="{CE34F034-AFBE-4CD2-9B89-E57242473915}" type="pres">
      <dgm:prSet presAssocID="{707BA612-491C-4430-BA13-7CF271FE6FCB}" presName="theInnerList" presStyleCnt="0"/>
      <dgm:spPr/>
    </dgm:pt>
    <dgm:pt modelId="{F7F3639B-E943-4A7E-97AB-2078E6C86D52}" type="pres">
      <dgm:prSet presAssocID="{FA3044CF-AF7F-492F-9CA7-BB0242F2E131}" presName="childNode" presStyleLbl="node1" presStyleIdx="0" presStyleCnt="8">
        <dgm:presLayoutVars>
          <dgm:bulletEnabled val="1"/>
        </dgm:presLayoutVars>
      </dgm:prSet>
      <dgm:spPr/>
      <dgm:t>
        <a:bodyPr/>
        <a:lstStyle/>
        <a:p>
          <a:endParaRPr lang="tr-TR"/>
        </a:p>
      </dgm:t>
    </dgm:pt>
    <dgm:pt modelId="{2A53AB20-AD4E-45FB-8313-51ACFF811D03}" type="pres">
      <dgm:prSet presAssocID="{707BA612-491C-4430-BA13-7CF271FE6FCB}" presName="aSpace" presStyleCnt="0"/>
      <dgm:spPr/>
    </dgm:pt>
    <dgm:pt modelId="{1CF2A8D9-17D1-4C0B-89AF-976D731D55BE}" type="pres">
      <dgm:prSet presAssocID="{1FEB7B1E-8EDB-4752-995C-11517C1CD0B6}" presName="compNode" presStyleCnt="0"/>
      <dgm:spPr/>
    </dgm:pt>
    <dgm:pt modelId="{0231F40A-7008-4D20-BCBD-3A3297F1A2B2}" type="pres">
      <dgm:prSet presAssocID="{1FEB7B1E-8EDB-4752-995C-11517C1CD0B6}" presName="aNode" presStyleLbl="bgShp" presStyleIdx="1" presStyleCnt="3"/>
      <dgm:spPr/>
      <dgm:t>
        <a:bodyPr/>
        <a:lstStyle/>
        <a:p>
          <a:endParaRPr lang="tr-TR"/>
        </a:p>
      </dgm:t>
    </dgm:pt>
    <dgm:pt modelId="{0D582CBC-610F-42C6-937E-CDE9A887D24A}" type="pres">
      <dgm:prSet presAssocID="{1FEB7B1E-8EDB-4752-995C-11517C1CD0B6}" presName="textNode" presStyleLbl="bgShp" presStyleIdx="1" presStyleCnt="3"/>
      <dgm:spPr/>
      <dgm:t>
        <a:bodyPr/>
        <a:lstStyle/>
        <a:p>
          <a:endParaRPr lang="tr-TR"/>
        </a:p>
      </dgm:t>
    </dgm:pt>
    <dgm:pt modelId="{9034F778-7245-45A4-95E9-5D2D111E8FD9}" type="pres">
      <dgm:prSet presAssocID="{1FEB7B1E-8EDB-4752-995C-11517C1CD0B6}" presName="compChildNode" presStyleCnt="0"/>
      <dgm:spPr/>
    </dgm:pt>
    <dgm:pt modelId="{450661E5-23EF-48B1-A8B5-1820E405CA95}" type="pres">
      <dgm:prSet presAssocID="{1FEB7B1E-8EDB-4752-995C-11517C1CD0B6}" presName="theInnerList" presStyleCnt="0"/>
      <dgm:spPr/>
    </dgm:pt>
    <dgm:pt modelId="{10785F7B-FCEF-433E-B6DC-56A0D357D518}" type="pres">
      <dgm:prSet presAssocID="{EEBB3C72-C239-48C5-A5CA-4336B58E5F6D}" presName="childNode" presStyleLbl="node1" presStyleIdx="1" presStyleCnt="8" custScaleY="186727" custLinFactY="-30755" custLinFactNeighborX="-1821" custLinFactNeighborY="-100000">
        <dgm:presLayoutVars>
          <dgm:bulletEnabled val="1"/>
        </dgm:presLayoutVars>
      </dgm:prSet>
      <dgm:spPr/>
      <dgm:t>
        <a:bodyPr/>
        <a:lstStyle/>
        <a:p>
          <a:endParaRPr lang="tr-TR"/>
        </a:p>
      </dgm:t>
    </dgm:pt>
    <dgm:pt modelId="{C9286784-4DF5-4A72-871D-4D4B12984AF2}" type="pres">
      <dgm:prSet presAssocID="{EEBB3C72-C239-48C5-A5CA-4336B58E5F6D}" presName="aSpace2" presStyleCnt="0"/>
      <dgm:spPr/>
    </dgm:pt>
    <dgm:pt modelId="{D97D04B5-E50C-4CA7-B699-B9C157CA2DA3}" type="pres">
      <dgm:prSet presAssocID="{B176264A-36AC-4B25-AAB5-223CA4A077BC}" presName="childNode" presStyleLbl="node1" presStyleIdx="2" presStyleCnt="8" custScaleY="214772" custLinFactY="-6740" custLinFactNeighborY="-100000">
        <dgm:presLayoutVars>
          <dgm:bulletEnabled val="1"/>
        </dgm:presLayoutVars>
      </dgm:prSet>
      <dgm:spPr/>
      <dgm:t>
        <a:bodyPr/>
        <a:lstStyle/>
        <a:p>
          <a:endParaRPr lang="tr-TR"/>
        </a:p>
      </dgm:t>
    </dgm:pt>
    <dgm:pt modelId="{8B30833E-F88D-4931-8799-8591EB29F11A}" type="pres">
      <dgm:prSet presAssocID="{B176264A-36AC-4B25-AAB5-223CA4A077BC}" presName="aSpace2" presStyleCnt="0"/>
      <dgm:spPr/>
    </dgm:pt>
    <dgm:pt modelId="{7DC0FC66-EA79-4146-A681-F9868A3B2BE4}" type="pres">
      <dgm:prSet presAssocID="{715CC284-E10F-4D04-ABF2-64A9E518AB6F}" presName="childNode" presStyleLbl="node1" presStyleIdx="3" presStyleCnt="8" custScaleY="153240">
        <dgm:presLayoutVars>
          <dgm:bulletEnabled val="1"/>
        </dgm:presLayoutVars>
      </dgm:prSet>
      <dgm:spPr/>
      <dgm:t>
        <a:bodyPr/>
        <a:lstStyle/>
        <a:p>
          <a:endParaRPr lang="tr-TR"/>
        </a:p>
      </dgm:t>
    </dgm:pt>
    <dgm:pt modelId="{43AA0966-360F-4ADA-BDB5-D3409A975987}" type="pres">
      <dgm:prSet presAssocID="{715CC284-E10F-4D04-ABF2-64A9E518AB6F}" presName="aSpace2" presStyleCnt="0"/>
      <dgm:spPr/>
    </dgm:pt>
    <dgm:pt modelId="{85AD2FA1-848E-4C2C-93F4-7EA2A101B062}" type="pres">
      <dgm:prSet presAssocID="{0F38DD60-235A-41A2-A610-8085B0A5FE82}" presName="childNode" presStyleLbl="node1" presStyleIdx="4" presStyleCnt="8">
        <dgm:presLayoutVars>
          <dgm:bulletEnabled val="1"/>
        </dgm:presLayoutVars>
      </dgm:prSet>
      <dgm:spPr/>
      <dgm:t>
        <a:bodyPr/>
        <a:lstStyle/>
        <a:p>
          <a:endParaRPr lang="tr-TR"/>
        </a:p>
      </dgm:t>
    </dgm:pt>
    <dgm:pt modelId="{4EF652E6-24CA-4596-B700-5BDBC12A1251}" type="pres">
      <dgm:prSet presAssocID="{1FEB7B1E-8EDB-4752-995C-11517C1CD0B6}" presName="aSpace" presStyleCnt="0"/>
      <dgm:spPr/>
    </dgm:pt>
    <dgm:pt modelId="{EF636B4A-293E-4340-B83B-18E9CD332734}" type="pres">
      <dgm:prSet presAssocID="{0256E022-B0B7-4771-BA0B-7926AED81CD2}" presName="compNode" presStyleCnt="0"/>
      <dgm:spPr/>
    </dgm:pt>
    <dgm:pt modelId="{F8DD0DE7-96A1-4CF6-BCE7-0C8B21073862}" type="pres">
      <dgm:prSet presAssocID="{0256E022-B0B7-4771-BA0B-7926AED81CD2}" presName="aNode" presStyleLbl="bgShp" presStyleIdx="2" presStyleCnt="3"/>
      <dgm:spPr/>
      <dgm:t>
        <a:bodyPr/>
        <a:lstStyle/>
        <a:p>
          <a:endParaRPr lang="tr-TR"/>
        </a:p>
      </dgm:t>
    </dgm:pt>
    <dgm:pt modelId="{C804CD8C-9B33-48D6-9C8B-91DA6ED688A7}" type="pres">
      <dgm:prSet presAssocID="{0256E022-B0B7-4771-BA0B-7926AED81CD2}" presName="textNode" presStyleLbl="bgShp" presStyleIdx="2" presStyleCnt="3"/>
      <dgm:spPr/>
      <dgm:t>
        <a:bodyPr/>
        <a:lstStyle/>
        <a:p>
          <a:endParaRPr lang="tr-TR"/>
        </a:p>
      </dgm:t>
    </dgm:pt>
    <dgm:pt modelId="{225F95E7-769F-4889-A83E-D177B9A68BBD}" type="pres">
      <dgm:prSet presAssocID="{0256E022-B0B7-4771-BA0B-7926AED81CD2}" presName="compChildNode" presStyleCnt="0"/>
      <dgm:spPr/>
    </dgm:pt>
    <dgm:pt modelId="{F431278F-7C0C-4E0B-8F3A-DB6C167D5808}" type="pres">
      <dgm:prSet presAssocID="{0256E022-B0B7-4771-BA0B-7926AED81CD2}" presName="theInnerList" presStyleCnt="0"/>
      <dgm:spPr/>
    </dgm:pt>
    <dgm:pt modelId="{EA35D3F7-AC31-4272-A2D2-745FE1E27E1A}" type="pres">
      <dgm:prSet presAssocID="{3D2CFB4E-3A25-40A9-91D7-741E79062674}" presName="childNode" presStyleLbl="node1" presStyleIdx="5" presStyleCnt="8">
        <dgm:presLayoutVars>
          <dgm:bulletEnabled val="1"/>
        </dgm:presLayoutVars>
      </dgm:prSet>
      <dgm:spPr/>
      <dgm:t>
        <a:bodyPr/>
        <a:lstStyle/>
        <a:p>
          <a:endParaRPr lang="tr-TR"/>
        </a:p>
      </dgm:t>
    </dgm:pt>
    <dgm:pt modelId="{64532407-CB5F-4832-BAD4-97DC1FEE8210}" type="pres">
      <dgm:prSet presAssocID="{3D2CFB4E-3A25-40A9-91D7-741E79062674}" presName="aSpace2" presStyleCnt="0"/>
      <dgm:spPr/>
    </dgm:pt>
    <dgm:pt modelId="{D8371186-A432-473A-9266-0ED8FAEEC792}" type="pres">
      <dgm:prSet presAssocID="{3DB7BB3A-E5B5-492E-AFE0-D3485F84FD83}" presName="childNode" presStyleLbl="node1" presStyleIdx="6" presStyleCnt="8">
        <dgm:presLayoutVars>
          <dgm:bulletEnabled val="1"/>
        </dgm:presLayoutVars>
      </dgm:prSet>
      <dgm:spPr/>
      <dgm:t>
        <a:bodyPr/>
        <a:lstStyle/>
        <a:p>
          <a:endParaRPr lang="tr-TR"/>
        </a:p>
      </dgm:t>
    </dgm:pt>
    <dgm:pt modelId="{EFDBB5F7-EABE-47E5-A6FB-466492F0D10D}" type="pres">
      <dgm:prSet presAssocID="{3DB7BB3A-E5B5-492E-AFE0-D3485F84FD83}" presName="aSpace2" presStyleCnt="0"/>
      <dgm:spPr/>
    </dgm:pt>
    <dgm:pt modelId="{17470247-0908-4243-810C-B79F57A24109}" type="pres">
      <dgm:prSet presAssocID="{FC69AF44-ED6C-4F1B-907F-9EC4CA813788}" presName="childNode" presStyleLbl="node1" presStyleIdx="7" presStyleCnt="8">
        <dgm:presLayoutVars>
          <dgm:bulletEnabled val="1"/>
        </dgm:presLayoutVars>
      </dgm:prSet>
      <dgm:spPr/>
      <dgm:t>
        <a:bodyPr/>
        <a:lstStyle/>
        <a:p>
          <a:endParaRPr lang="tr-TR"/>
        </a:p>
      </dgm:t>
    </dgm:pt>
  </dgm:ptLst>
  <dgm:cxnLst>
    <dgm:cxn modelId="{4E597BD7-383D-49B7-8903-D2A208A2FECF}" srcId="{1FEB7B1E-8EDB-4752-995C-11517C1CD0B6}" destId="{0F38DD60-235A-41A2-A610-8085B0A5FE82}" srcOrd="3" destOrd="0" parTransId="{A45DF6C5-DBA1-4899-BE51-18E1520604D5}" sibTransId="{A562459C-443E-47DC-AE17-9F1E86FF4C5B}"/>
    <dgm:cxn modelId="{1FDF883F-49F7-449D-9324-17631DB7A026}" srcId="{1FEB7B1E-8EDB-4752-995C-11517C1CD0B6}" destId="{715CC284-E10F-4D04-ABF2-64A9E518AB6F}" srcOrd="2" destOrd="0" parTransId="{2FB3BA5A-349B-480E-8762-E29BDC61B779}" sibTransId="{CA7A51AA-90F3-41F4-B9BA-FE2CB1EF5807}"/>
    <dgm:cxn modelId="{9E94517B-18F3-4486-B153-2B684B774C64}" type="presOf" srcId="{1FEB7B1E-8EDB-4752-995C-11517C1CD0B6}" destId="{0231F40A-7008-4D20-BCBD-3A3297F1A2B2}" srcOrd="0" destOrd="0" presId="urn:microsoft.com/office/officeart/2005/8/layout/lProcess2"/>
    <dgm:cxn modelId="{AAD18116-254D-4D93-BBA0-A196D1C89DC0}" type="presOf" srcId="{1FEB7B1E-8EDB-4752-995C-11517C1CD0B6}" destId="{0D582CBC-610F-42C6-937E-CDE9A887D24A}" srcOrd="1" destOrd="0" presId="urn:microsoft.com/office/officeart/2005/8/layout/lProcess2"/>
    <dgm:cxn modelId="{4009F1B3-BCE5-4D7C-B6BB-BF1C89A739B1}" type="presOf" srcId="{0256E022-B0B7-4771-BA0B-7926AED81CD2}" destId="{C804CD8C-9B33-48D6-9C8B-91DA6ED688A7}" srcOrd="1" destOrd="0" presId="urn:microsoft.com/office/officeart/2005/8/layout/lProcess2"/>
    <dgm:cxn modelId="{6D5EF659-F89B-46CD-AEF8-E5528718385B}" type="presOf" srcId="{3DB7BB3A-E5B5-492E-AFE0-D3485F84FD83}" destId="{D8371186-A432-473A-9266-0ED8FAEEC792}" srcOrd="0" destOrd="0" presId="urn:microsoft.com/office/officeart/2005/8/layout/lProcess2"/>
    <dgm:cxn modelId="{0BCBEC7E-E4D4-4DD1-8530-195D5735FF88}" srcId="{0256E022-B0B7-4771-BA0B-7926AED81CD2}" destId="{3DB7BB3A-E5B5-492E-AFE0-D3485F84FD83}" srcOrd="1" destOrd="0" parTransId="{A22EF7BC-C984-4960-A6A8-F8783A59B124}" sibTransId="{BF0D4170-A213-4A3B-B0B9-8A0A34EDB0AB}"/>
    <dgm:cxn modelId="{BB5A3954-A4EC-475E-BCB9-4B7525D5DB9D}" srcId="{0256E022-B0B7-4771-BA0B-7926AED81CD2}" destId="{3D2CFB4E-3A25-40A9-91D7-741E79062674}" srcOrd="0" destOrd="0" parTransId="{BAB3E0B7-EC10-46F6-8937-94B1DD28DCC5}" sibTransId="{B07770E6-51B9-4904-AC01-9E6CF369462A}"/>
    <dgm:cxn modelId="{8CE0FB20-87DF-4C62-8A19-C56DA31485C6}" srcId="{707BA612-491C-4430-BA13-7CF271FE6FCB}" destId="{FA3044CF-AF7F-492F-9CA7-BB0242F2E131}" srcOrd="0" destOrd="0" parTransId="{DFB40D18-E53A-4558-A669-DED9C161D1EE}" sibTransId="{63206636-790B-44B2-8386-312307822147}"/>
    <dgm:cxn modelId="{A06AE7E7-3F18-4D0B-A14E-354521378BF5}" type="presOf" srcId="{B176264A-36AC-4B25-AAB5-223CA4A077BC}" destId="{D97D04B5-E50C-4CA7-B699-B9C157CA2DA3}" srcOrd="0" destOrd="0" presId="urn:microsoft.com/office/officeart/2005/8/layout/lProcess2"/>
    <dgm:cxn modelId="{1B76DC4E-446B-47E0-92FA-190D0EDA9BF5}" srcId="{0256E022-B0B7-4771-BA0B-7926AED81CD2}" destId="{FC69AF44-ED6C-4F1B-907F-9EC4CA813788}" srcOrd="2" destOrd="0" parTransId="{ABD80365-6822-4ACB-9BD8-D913CB4BD6B7}" sibTransId="{6057439D-2EA7-4808-93E5-AF03E611AF99}"/>
    <dgm:cxn modelId="{044B863A-6B11-499D-99CC-B660D6B1FD70}" srcId="{1FEB7B1E-8EDB-4752-995C-11517C1CD0B6}" destId="{B176264A-36AC-4B25-AAB5-223CA4A077BC}" srcOrd="1" destOrd="0" parTransId="{ED4CFC77-126B-4CDF-B59D-F120F4176105}" sibTransId="{D441D4E5-37A7-4572-B3B4-F46463E3E4F0}"/>
    <dgm:cxn modelId="{F83848CF-E175-489F-85AF-865619A476DC}" type="presOf" srcId="{FC69AF44-ED6C-4F1B-907F-9EC4CA813788}" destId="{17470247-0908-4243-810C-B79F57A24109}" srcOrd="0" destOrd="0" presId="urn:microsoft.com/office/officeart/2005/8/layout/lProcess2"/>
    <dgm:cxn modelId="{ABD1976B-58C9-4297-89FF-ABDA484714B0}" srcId="{167C747D-5405-4220-89E7-C63920A7B064}" destId="{707BA612-491C-4430-BA13-7CF271FE6FCB}" srcOrd="0" destOrd="0" parTransId="{F5F82CAA-B70B-4493-B449-19EC8EFDA73A}" sibTransId="{059F959D-FCF1-4F3E-A83C-8822FB0B8AD1}"/>
    <dgm:cxn modelId="{21DBEBD3-7236-4D7B-9844-5D0E642D12A6}" type="presOf" srcId="{0256E022-B0B7-4771-BA0B-7926AED81CD2}" destId="{F8DD0DE7-96A1-4CF6-BCE7-0C8B21073862}" srcOrd="0" destOrd="0" presId="urn:microsoft.com/office/officeart/2005/8/layout/lProcess2"/>
    <dgm:cxn modelId="{393C6329-2224-4D0F-AD83-B07399FDC21B}" type="presOf" srcId="{167C747D-5405-4220-89E7-C63920A7B064}" destId="{CD147EB0-8DAC-4606-9351-879B0801D907}" srcOrd="0" destOrd="0" presId="urn:microsoft.com/office/officeart/2005/8/layout/lProcess2"/>
    <dgm:cxn modelId="{C40757FD-3704-4AB2-81F3-8C341BF2A560}" srcId="{1FEB7B1E-8EDB-4752-995C-11517C1CD0B6}" destId="{EEBB3C72-C239-48C5-A5CA-4336B58E5F6D}" srcOrd="0" destOrd="0" parTransId="{4C02640C-486D-4303-A4D4-53876206A966}" sibTransId="{FCB95A13-F110-47B5-AB98-544B4D07E316}"/>
    <dgm:cxn modelId="{ABF33B49-4F45-482D-9E30-3A6334ED2272}" srcId="{167C747D-5405-4220-89E7-C63920A7B064}" destId="{0256E022-B0B7-4771-BA0B-7926AED81CD2}" srcOrd="2" destOrd="0" parTransId="{148D5D30-6C7D-410F-B632-00779B78BBE6}" sibTransId="{AA3DDEEF-251B-4638-8D3D-BF66CD813019}"/>
    <dgm:cxn modelId="{03E68311-DF30-46A0-933C-82C70F3A07A9}" srcId="{167C747D-5405-4220-89E7-C63920A7B064}" destId="{1FEB7B1E-8EDB-4752-995C-11517C1CD0B6}" srcOrd="1" destOrd="0" parTransId="{90456761-4E29-4FB5-82E7-45FB96714066}" sibTransId="{E46DDA02-8F95-4012-8EB1-7B93429748EE}"/>
    <dgm:cxn modelId="{C37EB764-4AA4-4788-9279-2A58026E478C}" type="presOf" srcId="{707BA612-491C-4430-BA13-7CF271FE6FCB}" destId="{09592531-E2E4-48A2-96A8-3A2E5E8CC388}" srcOrd="0" destOrd="0" presId="urn:microsoft.com/office/officeart/2005/8/layout/lProcess2"/>
    <dgm:cxn modelId="{5C1D648A-9E6E-4F73-83B6-92EB596CC2C7}" type="presOf" srcId="{0F38DD60-235A-41A2-A610-8085B0A5FE82}" destId="{85AD2FA1-848E-4C2C-93F4-7EA2A101B062}" srcOrd="0" destOrd="0" presId="urn:microsoft.com/office/officeart/2005/8/layout/lProcess2"/>
    <dgm:cxn modelId="{0294E36D-E8CB-4497-ACBC-DFA47704C401}" type="presOf" srcId="{FA3044CF-AF7F-492F-9CA7-BB0242F2E131}" destId="{F7F3639B-E943-4A7E-97AB-2078E6C86D52}" srcOrd="0" destOrd="0" presId="urn:microsoft.com/office/officeart/2005/8/layout/lProcess2"/>
    <dgm:cxn modelId="{E2BA2781-E3AD-4515-A16B-9E1251F3CB40}" type="presOf" srcId="{707BA612-491C-4430-BA13-7CF271FE6FCB}" destId="{897A7BD6-EFD6-4250-86C2-56FBBAA5B166}" srcOrd="1" destOrd="0" presId="urn:microsoft.com/office/officeart/2005/8/layout/lProcess2"/>
    <dgm:cxn modelId="{0F1A9634-26CE-4AAA-BB56-EC3389E33B66}" type="presOf" srcId="{EEBB3C72-C239-48C5-A5CA-4336B58E5F6D}" destId="{10785F7B-FCEF-433E-B6DC-56A0D357D518}" srcOrd="0" destOrd="0" presId="urn:microsoft.com/office/officeart/2005/8/layout/lProcess2"/>
    <dgm:cxn modelId="{74F16E1C-2639-454A-A1BB-3E5E7479D89B}" type="presOf" srcId="{715CC284-E10F-4D04-ABF2-64A9E518AB6F}" destId="{7DC0FC66-EA79-4146-A681-F9868A3B2BE4}" srcOrd="0" destOrd="0" presId="urn:microsoft.com/office/officeart/2005/8/layout/lProcess2"/>
    <dgm:cxn modelId="{2D11B892-B460-49E8-A8A2-3B87540BE900}" type="presOf" srcId="{3D2CFB4E-3A25-40A9-91D7-741E79062674}" destId="{EA35D3F7-AC31-4272-A2D2-745FE1E27E1A}" srcOrd="0" destOrd="0" presId="urn:microsoft.com/office/officeart/2005/8/layout/lProcess2"/>
    <dgm:cxn modelId="{76DBA233-3299-4842-AB8D-302598A64134}" type="presParOf" srcId="{CD147EB0-8DAC-4606-9351-879B0801D907}" destId="{EA6BEF6A-2496-4777-9CF2-F8D6BFA8FE93}" srcOrd="0" destOrd="0" presId="urn:microsoft.com/office/officeart/2005/8/layout/lProcess2"/>
    <dgm:cxn modelId="{171C9553-4827-4D76-AD4D-B2A9D5C5157F}" type="presParOf" srcId="{EA6BEF6A-2496-4777-9CF2-F8D6BFA8FE93}" destId="{09592531-E2E4-48A2-96A8-3A2E5E8CC388}" srcOrd="0" destOrd="0" presId="urn:microsoft.com/office/officeart/2005/8/layout/lProcess2"/>
    <dgm:cxn modelId="{331BD347-6F15-470D-969C-C2F3D5469D70}" type="presParOf" srcId="{EA6BEF6A-2496-4777-9CF2-F8D6BFA8FE93}" destId="{897A7BD6-EFD6-4250-86C2-56FBBAA5B166}" srcOrd="1" destOrd="0" presId="urn:microsoft.com/office/officeart/2005/8/layout/lProcess2"/>
    <dgm:cxn modelId="{D26271CD-05E0-4F77-88A6-64FA475DCAAE}" type="presParOf" srcId="{EA6BEF6A-2496-4777-9CF2-F8D6BFA8FE93}" destId="{ED5087AA-D3DF-4D5D-BAD3-400A70080359}" srcOrd="2" destOrd="0" presId="urn:microsoft.com/office/officeart/2005/8/layout/lProcess2"/>
    <dgm:cxn modelId="{961C7934-998A-4DF0-AB61-6E9D65B3B345}" type="presParOf" srcId="{ED5087AA-D3DF-4D5D-BAD3-400A70080359}" destId="{CE34F034-AFBE-4CD2-9B89-E57242473915}" srcOrd="0" destOrd="0" presId="urn:microsoft.com/office/officeart/2005/8/layout/lProcess2"/>
    <dgm:cxn modelId="{77989E41-7A2B-416C-BE9F-B134EA5C0B1C}" type="presParOf" srcId="{CE34F034-AFBE-4CD2-9B89-E57242473915}" destId="{F7F3639B-E943-4A7E-97AB-2078E6C86D52}" srcOrd="0" destOrd="0" presId="urn:microsoft.com/office/officeart/2005/8/layout/lProcess2"/>
    <dgm:cxn modelId="{9F78D83D-A84A-4367-9C90-D73EC81AEEC7}" type="presParOf" srcId="{CD147EB0-8DAC-4606-9351-879B0801D907}" destId="{2A53AB20-AD4E-45FB-8313-51ACFF811D03}" srcOrd="1" destOrd="0" presId="urn:microsoft.com/office/officeart/2005/8/layout/lProcess2"/>
    <dgm:cxn modelId="{3E504DA8-B959-4172-BFAB-D880F65FC6ED}" type="presParOf" srcId="{CD147EB0-8DAC-4606-9351-879B0801D907}" destId="{1CF2A8D9-17D1-4C0B-89AF-976D731D55BE}" srcOrd="2" destOrd="0" presId="urn:microsoft.com/office/officeart/2005/8/layout/lProcess2"/>
    <dgm:cxn modelId="{B4E8F5CE-636C-4A76-BCC2-4E32749B7EC0}" type="presParOf" srcId="{1CF2A8D9-17D1-4C0B-89AF-976D731D55BE}" destId="{0231F40A-7008-4D20-BCBD-3A3297F1A2B2}" srcOrd="0" destOrd="0" presId="urn:microsoft.com/office/officeart/2005/8/layout/lProcess2"/>
    <dgm:cxn modelId="{3E4BA1BF-412C-4DA8-BF4C-6B24B28DF38C}" type="presParOf" srcId="{1CF2A8D9-17D1-4C0B-89AF-976D731D55BE}" destId="{0D582CBC-610F-42C6-937E-CDE9A887D24A}" srcOrd="1" destOrd="0" presId="urn:microsoft.com/office/officeart/2005/8/layout/lProcess2"/>
    <dgm:cxn modelId="{84923466-1117-455A-9A85-9D757B33E8D9}" type="presParOf" srcId="{1CF2A8D9-17D1-4C0B-89AF-976D731D55BE}" destId="{9034F778-7245-45A4-95E9-5D2D111E8FD9}" srcOrd="2" destOrd="0" presId="urn:microsoft.com/office/officeart/2005/8/layout/lProcess2"/>
    <dgm:cxn modelId="{26C79E2A-79C7-4E2D-AB0F-D037E1AF07B7}" type="presParOf" srcId="{9034F778-7245-45A4-95E9-5D2D111E8FD9}" destId="{450661E5-23EF-48B1-A8B5-1820E405CA95}" srcOrd="0" destOrd="0" presId="urn:microsoft.com/office/officeart/2005/8/layout/lProcess2"/>
    <dgm:cxn modelId="{85C96E3C-15F8-404C-8C60-2BA13E05C937}" type="presParOf" srcId="{450661E5-23EF-48B1-A8B5-1820E405CA95}" destId="{10785F7B-FCEF-433E-B6DC-56A0D357D518}" srcOrd="0" destOrd="0" presId="urn:microsoft.com/office/officeart/2005/8/layout/lProcess2"/>
    <dgm:cxn modelId="{00B92268-FACE-4299-824C-C5AD52AF3FBB}" type="presParOf" srcId="{450661E5-23EF-48B1-A8B5-1820E405CA95}" destId="{C9286784-4DF5-4A72-871D-4D4B12984AF2}" srcOrd="1" destOrd="0" presId="urn:microsoft.com/office/officeart/2005/8/layout/lProcess2"/>
    <dgm:cxn modelId="{B837DC1A-C65D-4940-BA3C-94BFFA59252B}" type="presParOf" srcId="{450661E5-23EF-48B1-A8B5-1820E405CA95}" destId="{D97D04B5-E50C-4CA7-B699-B9C157CA2DA3}" srcOrd="2" destOrd="0" presId="urn:microsoft.com/office/officeart/2005/8/layout/lProcess2"/>
    <dgm:cxn modelId="{DC18B92F-B76C-451E-B1E8-4E45D38FF94C}" type="presParOf" srcId="{450661E5-23EF-48B1-A8B5-1820E405CA95}" destId="{8B30833E-F88D-4931-8799-8591EB29F11A}" srcOrd="3" destOrd="0" presId="urn:microsoft.com/office/officeart/2005/8/layout/lProcess2"/>
    <dgm:cxn modelId="{14D149EC-3EBD-40F6-8353-3527F2DF69A5}" type="presParOf" srcId="{450661E5-23EF-48B1-A8B5-1820E405CA95}" destId="{7DC0FC66-EA79-4146-A681-F9868A3B2BE4}" srcOrd="4" destOrd="0" presId="urn:microsoft.com/office/officeart/2005/8/layout/lProcess2"/>
    <dgm:cxn modelId="{682725BB-742A-41EB-9701-ED2E2A99142A}" type="presParOf" srcId="{450661E5-23EF-48B1-A8B5-1820E405CA95}" destId="{43AA0966-360F-4ADA-BDB5-D3409A975987}" srcOrd="5" destOrd="0" presId="urn:microsoft.com/office/officeart/2005/8/layout/lProcess2"/>
    <dgm:cxn modelId="{2A894D63-C68E-493D-9DCC-448A6BDCAB88}" type="presParOf" srcId="{450661E5-23EF-48B1-A8B5-1820E405CA95}" destId="{85AD2FA1-848E-4C2C-93F4-7EA2A101B062}" srcOrd="6" destOrd="0" presId="urn:microsoft.com/office/officeart/2005/8/layout/lProcess2"/>
    <dgm:cxn modelId="{DE0E7677-0D80-4DA7-8CDE-012DBE32DA66}" type="presParOf" srcId="{CD147EB0-8DAC-4606-9351-879B0801D907}" destId="{4EF652E6-24CA-4596-B700-5BDBC12A1251}" srcOrd="3" destOrd="0" presId="urn:microsoft.com/office/officeart/2005/8/layout/lProcess2"/>
    <dgm:cxn modelId="{61CD9D6B-C33A-4C03-9BF4-7BD326C7638A}" type="presParOf" srcId="{CD147EB0-8DAC-4606-9351-879B0801D907}" destId="{EF636B4A-293E-4340-B83B-18E9CD332734}" srcOrd="4" destOrd="0" presId="urn:microsoft.com/office/officeart/2005/8/layout/lProcess2"/>
    <dgm:cxn modelId="{333B2F59-A56D-4709-B31D-3557AB49F7F5}" type="presParOf" srcId="{EF636B4A-293E-4340-B83B-18E9CD332734}" destId="{F8DD0DE7-96A1-4CF6-BCE7-0C8B21073862}" srcOrd="0" destOrd="0" presId="urn:microsoft.com/office/officeart/2005/8/layout/lProcess2"/>
    <dgm:cxn modelId="{CF582EE2-814A-410D-BCC9-EA4EE0FAA0CE}" type="presParOf" srcId="{EF636B4A-293E-4340-B83B-18E9CD332734}" destId="{C804CD8C-9B33-48D6-9C8B-91DA6ED688A7}" srcOrd="1" destOrd="0" presId="urn:microsoft.com/office/officeart/2005/8/layout/lProcess2"/>
    <dgm:cxn modelId="{BA1D7A58-A768-4D03-A243-B0B93200A08F}" type="presParOf" srcId="{EF636B4A-293E-4340-B83B-18E9CD332734}" destId="{225F95E7-769F-4889-A83E-D177B9A68BBD}" srcOrd="2" destOrd="0" presId="urn:microsoft.com/office/officeart/2005/8/layout/lProcess2"/>
    <dgm:cxn modelId="{8676CF2A-B2F4-4C3D-8971-34ED9B245F23}" type="presParOf" srcId="{225F95E7-769F-4889-A83E-D177B9A68BBD}" destId="{F431278F-7C0C-4E0B-8F3A-DB6C167D5808}" srcOrd="0" destOrd="0" presId="urn:microsoft.com/office/officeart/2005/8/layout/lProcess2"/>
    <dgm:cxn modelId="{6B417C16-7CF8-47F4-9D4C-C6C888CC2C24}" type="presParOf" srcId="{F431278F-7C0C-4E0B-8F3A-DB6C167D5808}" destId="{EA35D3F7-AC31-4272-A2D2-745FE1E27E1A}" srcOrd="0" destOrd="0" presId="urn:microsoft.com/office/officeart/2005/8/layout/lProcess2"/>
    <dgm:cxn modelId="{B405F3E4-5DBB-42D9-B985-39F7E72D3577}" type="presParOf" srcId="{F431278F-7C0C-4E0B-8F3A-DB6C167D5808}" destId="{64532407-CB5F-4832-BAD4-97DC1FEE8210}" srcOrd="1" destOrd="0" presId="urn:microsoft.com/office/officeart/2005/8/layout/lProcess2"/>
    <dgm:cxn modelId="{59323F4A-5CE0-4DAA-940D-347D2928BA92}" type="presParOf" srcId="{F431278F-7C0C-4E0B-8F3A-DB6C167D5808}" destId="{D8371186-A432-473A-9266-0ED8FAEEC792}" srcOrd="2" destOrd="0" presId="urn:microsoft.com/office/officeart/2005/8/layout/lProcess2"/>
    <dgm:cxn modelId="{90E6A7B4-2C9D-4DE7-B750-2145A504BA1B}" type="presParOf" srcId="{F431278F-7C0C-4E0B-8F3A-DB6C167D5808}" destId="{EFDBB5F7-EABE-47E5-A6FB-466492F0D10D}" srcOrd="3" destOrd="0" presId="urn:microsoft.com/office/officeart/2005/8/layout/lProcess2"/>
    <dgm:cxn modelId="{215C387B-1D87-497B-B0DF-24AAAF501907}" type="presParOf" srcId="{F431278F-7C0C-4E0B-8F3A-DB6C167D5808}" destId="{17470247-0908-4243-810C-B79F57A24109}"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60B41F-5663-493E-8ACA-76FEC2C1138B}" type="doc">
      <dgm:prSet loTypeId="urn:microsoft.com/office/officeart/2005/8/layout/hierarchy2" loCatId="hierarchy" qsTypeId="urn:microsoft.com/office/officeart/2005/8/quickstyle/3d1" qsCatId="3D" csTypeId="urn:microsoft.com/office/officeart/2005/8/colors/colorful5" csCatId="colorful" phldr="1"/>
      <dgm:spPr/>
      <dgm:t>
        <a:bodyPr/>
        <a:lstStyle/>
        <a:p>
          <a:endParaRPr lang="tr-TR"/>
        </a:p>
      </dgm:t>
    </dgm:pt>
    <dgm:pt modelId="{7FB21481-5726-4BE4-9347-E6DCFDDE3567}">
      <dgm:prSet phldrT="[Metin]" custT="1"/>
      <dgm:spPr/>
      <dgm:t>
        <a:bodyPr/>
        <a:lstStyle/>
        <a:p>
          <a:r>
            <a:rPr lang="tr-TR" sz="1200" b="1" dirty="0" smtClean="0"/>
            <a:t>İNFLAMATUVAR ARTRİT</a:t>
          </a:r>
          <a:endParaRPr lang="tr-TR" sz="1200" b="1" dirty="0"/>
        </a:p>
      </dgm:t>
    </dgm:pt>
    <dgm:pt modelId="{BCF2C90A-EDC2-4EFF-8B4E-FB83A0710078}" type="parTrans" cxnId="{5128AC67-8154-46D9-B653-ADC7A835E58C}">
      <dgm:prSet/>
      <dgm:spPr/>
      <dgm:t>
        <a:bodyPr/>
        <a:lstStyle/>
        <a:p>
          <a:endParaRPr lang="tr-TR" sz="1200" b="1"/>
        </a:p>
      </dgm:t>
    </dgm:pt>
    <dgm:pt modelId="{27849A67-7244-40F8-8DFD-786226089CD0}" type="sibTrans" cxnId="{5128AC67-8154-46D9-B653-ADC7A835E58C}">
      <dgm:prSet/>
      <dgm:spPr/>
      <dgm:t>
        <a:bodyPr/>
        <a:lstStyle/>
        <a:p>
          <a:endParaRPr lang="tr-TR" sz="1200" b="1"/>
        </a:p>
      </dgm:t>
    </dgm:pt>
    <dgm:pt modelId="{D542D589-A932-44BF-8AD5-2A99937BF715}">
      <dgm:prSet phldrT="[Metin]" custT="1"/>
      <dgm:spPr/>
      <dgm:t>
        <a:bodyPr/>
        <a:lstStyle/>
        <a:p>
          <a:r>
            <a:rPr lang="tr-TR" sz="1200" b="1" dirty="0" smtClean="0"/>
            <a:t>İNFLAM BEL AĞRISI/ENTESİT/DAKTİLİT</a:t>
          </a:r>
          <a:endParaRPr lang="tr-TR" sz="1200" b="1" dirty="0"/>
        </a:p>
      </dgm:t>
    </dgm:pt>
    <dgm:pt modelId="{B0A1D2D9-7B16-4550-92D1-9CE673FB7FB2}" type="parTrans" cxnId="{AF048012-F2CE-47C5-A025-0B04D1DB0261}">
      <dgm:prSet custT="1"/>
      <dgm:spPr/>
      <dgm:t>
        <a:bodyPr/>
        <a:lstStyle/>
        <a:p>
          <a:endParaRPr lang="tr-TR" sz="1200" b="1"/>
        </a:p>
      </dgm:t>
    </dgm:pt>
    <dgm:pt modelId="{A7C482BB-B289-47C1-9AB4-9B5F7A710CC3}" type="sibTrans" cxnId="{AF048012-F2CE-47C5-A025-0B04D1DB0261}">
      <dgm:prSet/>
      <dgm:spPr/>
      <dgm:t>
        <a:bodyPr/>
        <a:lstStyle/>
        <a:p>
          <a:endParaRPr lang="tr-TR" sz="1200" b="1"/>
        </a:p>
      </dgm:t>
    </dgm:pt>
    <dgm:pt modelId="{B2E69D51-8E24-420D-926C-186ADD417B1F}">
      <dgm:prSet phldrT="[Metin]" custT="1"/>
      <dgm:spPr/>
      <dgm:t>
        <a:bodyPr/>
        <a:lstStyle/>
        <a:p>
          <a:r>
            <a:rPr lang="tr-TR" sz="1200" b="1" dirty="0" smtClean="0"/>
            <a:t>PSA</a:t>
          </a:r>
          <a:endParaRPr lang="tr-TR" sz="1200" b="1" dirty="0"/>
        </a:p>
      </dgm:t>
    </dgm:pt>
    <dgm:pt modelId="{E2268DBE-E47D-4094-882A-5AD85EE163B3}" type="parTrans" cxnId="{266C8751-0B16-40BA-B7FE-50C205606971}">
      <dgm:prSet custT="1"/>
      <dgm:spPr>
        <a:ln w="57150">
          <a:solidFill>
            <a:schemeClr val="accent1"/>
          </a:solidFill>
        </a:ln>
      </dgm:spPr>
      <dgm:t>
        <a:bodyPr/>
        <a:lstStyle/>
        <a:p>
          <a:endParaRPr lang="tr-TR" sz="1200" b="1"/>
        </a:p>
      </dgm:t>
    </dgm:pt>
    <dgm:pt modelId="{06934FA2-5B91-4E3D-8DA6-90D86945E827}" type="sibTrans" cxnId="{266C8751-0B16-40BA-B7FE-50C205606971}">
      <dgm:prSet/>
      <dgm:spPr/>
      <dgm:t>
        <a:bodyPr/>
        <a:lstStyle/>
        <a:p>
          <a:endParaRPr lang="tr-TR" sz="1200" b="1"/>
        </a:p>
      </dgm:t>
    </dgm:pt>
    <dgm:pt modelId="{FB7C1BF0-31F5-49B6-AD8D-320DF3A0A798}">
      <dgm:prSet phldrT="[Metin]" custT="1"/>
      <dgm:spPr/>
      <dgm:t>
        <a:bodyPr/>
        <a:lstStyle/>
        <a:p>
          <a:r>
            <a:rPr lang="tr-TR" sz="1200" b="1" dirty="0" smtClean="0"/>
            <a:t>RA</a:t>
          </a:r>
          <a:endParaRPr lang="tr-TR" sz="1200" b="1" dirty="0"/>
        </a:p>
      </dgm:t>
    </dgm:pt>
    <dgm:pt modelId="{7B978E0A-5B31-42FC-B8A6-B5BD02D60E98}" type="parTrans" cxnId="{3A510F90-9C7F-46B1-9906-200909FD9192}">
      <dgm:prSet custT="1"/>
      <dgm:spPr>
        <a:ln w="57150">
          <a:solidFill>
            <a:schemeClr val="accent1"/>
          </a:solidFill>
        </a:ln>
      </dgm:spPr>
      <dgm:t>
        <a:bodyPr/>
        <a:lstStyle/>
        <a:p>
          <a:endParaRPr lang="tr-TR" sz="1200" b="1"/>
        </a:p>
      </dgm:t>
    </dgm:pt>
    <dgm:pt modelId="{7E307F00-7BD4-4A69-9468-1B5D1B035B39}" type="sibTrans" cxnId="{3A510F90-9C7F-46B1-9906-200909FD9192}">
      <dgm:prSet/>
      <dgm:spPr/>
      <dgm:t>
        <a:bodyPr/>
        <a:lstStyle/>
        <a:p>
          <a:endParaRPr lang="tr-TR" sz="1200" b="1"/>
        </a:p>
      </dgm:t>
    </dgm:pt>
    <dgm:pt modelId="{2C9170A6-7119-4B7E-83FF-047D00151085}">
      <dgm:prSet phldrT="[Metin]" custT="1"/>
      <dgm:spPr/>
      <dgm:t>
        <a:bodyPr/>
        <a:lstStyle/>
        <a:p>
          <a:r>
            <a:rPr lang="tr-TR" sz="1200" b="1" dirty="0" smtClean="0"/>
            <a:t>TIRNAK DİSTROFİSİ</a:t>
          </a:r>
          <a:endParaRPr lang="tr-TR" sz="1200" b="1" dirty="0"/>
        </a:p>
      </dgm:t>
    </dgm:pt>
    <dgm:pt modelId="{AA9F19C8-D28A-4917-9F91-AA870C2079C0}" type="parTrans" cxnId="{82BA6CCF-D53B-409F-BCDB-090DF3DF0136}">
      <dgm:prSet custT="1"/>
      <dgm:spPr/>
      <dgm:t>
        <a:bodyPr/>
        <a:lstStyle/>
        <a:p>
          <a:endParaRPr lang="tr-TR" sz="1200" b="1"/>
        </a:p>
      </dgm:t>
    </dgm:pt>
    <dgm:pt modelId="{DB0D65C8-9033-47BC-A5D9-4D714ADA1D1B}" type="sibTrans" cxnId="{82BA6CCF-D53B-409F-BCDB-090DF3DF0136}">
      <dgm:prSet/>
      <dgm:spPr/>
      <dgm:t>
        <a:bodyPr/>
        <a:lstStyle/>
        <a:p>
          <a:endParaRPr lang="tr-TR" sz="1200" b="1"/>
        </a:p>
      </dgm:t>
    </dgm:pt>
    <dgm:pt modelId="{C0375239-1468-4345-B30D-F04819758970}">
      <dgm:prSet phldrT="[Metin]" custT="1"/>
      <dgm:spPr/>
      <dgm:t>
        <a:bodyPr/>
        <a:lstStyle/>
        <a:p>
          <a:r>
            <a:rPr lang="tr-TR" sz="1200" b="1" dirty="0" smtClean="0"/>
            <a:t>PSA</a:t>
          </a:r>
          <a:endParaRPr lang="tr-TR" sz="1200" b="1" dirty="0"/>
        </a:p>
      </dgm:t>
    </dgm:pt>
    <dgm:pt modelId="{F319C2B4-B7F2-44C2-9C70-B6CDB4D8E7E0}" type="parTrans" cxnId="{87BC2006-3C5E-4924-85B6-8619E2DFEB5B}">
      <dgm:prSet custT="1"/>
      <dgm:spPr>
        <a:ln w="57150">
          <a:solidFill>
            <a:schemeClr val="accent1"/>
          </a:solidFill>
        </a:ln>
      </dgm:spPr>
      <dgm:t>
        <a:bodyPr/>
        <a:lstStyle/>
        <a:p>
          <a:endParaRPr lang="tr-TR" sz="1200" b="1"/>
        </a:p>
      </dgm:t>
    </dgm:pt>
    <dgm:pt modelId="{C0D01F58-A826-4EA5-9077-5AA2742B9B43}" type="sibTrans" cxnId="{87BC2006-3C5E-4924-85B6-8619E2DFEB5B}">
      <dgm:prSet/>
      <dgm:spPr/>
      <dgm:t>
        <a:bodyPr/>
        <a:lstStyle/>
        <a:p>
          <a:endParaRPr lang="tr-TR" sz="1200" b="1"/>
        </a:p>
      </dgm:t>
    </dgm:pt>
    <dgm:pt modelId="{618D4D94-331F-42CD-B8F5-228C89889835}">
      <dgm:prSet phldrT="[Metin]" custT="1"/>
      <dgm:spPr/>
      <dgm:t>
        <a:bodyPr/>
        <a:lstStyle/>
        <a:p>
          <a:r>
            <a:rPr lang="tr-TR" sz="1200" b="1" dirty="0" smtClean="0"/>
            <a:t>RF/ANTİ-CCP</a:t>
          </a:r>
          <a:endParaRPr lang="tr-TR" sz="1200" b="1" dirty="0"/>
        </a:p>
      </dgm:t>
    </dgm:pt>
    <dgm:pt modelId="{65AA5239-2373-46FA-B369-25732E17CBAC}" type="parTrans" cxnId="{6C149C22-EE58-4FB4-9F24-B90F5C5EDA52}">
      <dgm:prSet custT="1"/>
      <dgm:spPr/>
      <dgm:t>
        <a:bodyPr/>
        <a:lstStyle/>
        <a:p>
          <a:endParaRPr lang="tr-TR" sz="1200" b="1"/>
        </a:p>
      </dgm:t>
    </dgm:pt>
    <dgm:pt modelId="{CB4698F2-D74C-43C3-95AC-41CC8067155B}" type="sibTrans" cxnId="{6C149C22-EE58-4FB4-9F24-B90F5C5EDA52}">
      <dgm:prSet/>
      <dgm:spPr/>
      <dgm:t>
        <a:bodyPr/>
        <a:lstStyle/>
        <a:p>
          <a:endParaRPr lang="tr-TR" sz="1200" b="1"/>
        </a:p>
      </dgm:t>
    </dgm:pt>
    <dgm:pt modelId="{25E161D2-B845-401C-BEE1-4102B874DA43}">
      <dgm:prSet phldrT="[Metin]" custT="1"/>
      <dgm:spPr/>
      <dgm:t>
        <a:bodyPr/>
        <a:lstStyle/>
        <a:p>
          <a:r>
            <a:rPr lang="tr-TR" sz="1200" b="1" dirty="0" smtClean="0"/>
            <a:t>RA</a:t>
          </a:r>
          <a:endParaRPr lang="tr-TR" sz="1200" b="1" dirty="0"/>
        </a:p>
      </dgm:t>
    </dgm:pt>
    <dgm:pt modelId="{530B9253-A650-4430-B220-6F099F4B9980}" type="parTrans" cxnId="{83170EE1-1454-4933-829D-721E48A2FCC1}">
      <dgm:prSet custT="1"/>
      <dgm:spPr>
        <a:ln w="57150">
          <a:solidFill>
            <a:schemeClr val="accent1"/>
          </a:solidFill>
        </a:ln>
      </dgm:spPr>
      <dgm:t>
        <a:bodyPr/>
        <a:lstStyle/>
        <a:p>
          <a:endParaRPr lang="tr-TR" sz="1200" b="1"/>
        </a:p>
      </dgm:t>
    </dgm:pt>
    <dgm:pt modelId="{35F54CFA-9DA3-43E0-B118-35A7E6A25982}" type="sibTrans" cxnId="{83170EE1-1454-4933-829D-721E48A2FCC1}">
      <dgm:prSet/>
      <dgm:spPr/>
      <dgm:t>
        <a:bodyPr/>
        <a:lstStyle/>
        <a:p>
          <a:endParaRPr lang="tr-TR" sz="1200" b="1"/>
        </a:p>
      </dgm:t>
    </dgm:pt>
    <dgm:pt modelId="{20906D8F-7328-4C92-A60E-CC57D9F8D4DC}">
      <dgm:prSet phldrT="[Metin]" custT="1"/>
      <dgm:spPr/>
      <dgm:t>
        <a:bodyPr/>
        <a:lstStyle/>
        <a:p>
          <a:r>
            <a:rPr lang="tr-TR" sz="1200" b="1" dirty="0" smtClean="0"/>
            <a:t>PSA</a:t>
          </a:r>
          <a:endParaRPr lang="tr-TR" sz="1200" b="1" dirty="0"/>
        </a:p>
      </dgm:t>
    </dgm:pt>
    <dgm:pt modelId="{82A98A34-FA9A-4AA2-B731-4E50DEF543A9}" type="parTrans" cxnId="{DDC16078-F001-4D39-B863-EBBDD30B413C}">
      <dgm:prSet custT="1"/>
      <dgm:spPr>
        <a:ln w="57150">
          <a:solidFill>
            <a:schemeClr val="accent1"/>
          </a:solidFill>
        </a:ln>
      </dgm:spPr>
      <dgm:t>
        <a:bodyPr/>
        <a:lstStyle/>
        <a:p>
          <a:endParaRPr lang="tr-TR" sz="1200" b="1"/>
        </a:p>
      </dgm:t>
    </dgm:pt>
    <dgm:pt modelId="{DEE60BF4-4A38-4661-8939-31B2749D6992}" type="sibTrans" cxnId="{DDC16078-F001-4D39-B863-EBBDD30B413C}">
      <dgm:prSet/>
      <dgm:spPr/>
      <dgm:t>
        <a:bodyPr/>
        <a:lstStyle/>
        <a:p>
          <a:endParaRPr lang="tr-TR" sz="1200" b="1"/>
        </a:p>
      </dgm:t>
    </dgm:pt>
    <dgm:pt modelId="{65BED535-D262-471D-A572-2F37D67DAE60}">
      <dgm:prSet phldrT="[Metin]" custT="1"/>
      <dgm:spPr/>
      <dgm:t>
        <a:bodyPr/>
        <a:lstStyle/>
        <a:p>
          <a:r>
            <a:rPr lang="tr-TR" sz="1200" b="1" dirty="0" smtClean="0"/>
            <a:t>RA</a:t>
          </a:r>
          <a:endParaRPr lang="tr-TR" sz="1200" b="1" dirty="0"/>
        </a:p>
      </dgm:t>
    </dgm:pt>
    <dgm:pt modelId="{899CA4D4-1ED3-4BF8-A649-7A5D9090B3E9}" type="parTrans" cxnId="{C0AD6F32-A517-4E58-A59E-007375004573}">
      <dgm:prSet custT="1"/>
      <dgm:spPr>
        <a:ln w="57150">
          <a:solidFill>
            <a:schemeClr val="accent1"/>
          </a:solidFill>
        </a:ln>
      </dgm:spPr>
      <dgm:t>
        <a:bodyPr/>
        <a:lstStyle/>
        <a:p>
          <a:endParaRPr lang="tr-TR" sz="1200" b="1"/>
        </a:p>
      </dgm:t>
    </dgm:pt>
    <dgm:pt modelId="{7158BCC4-BC76-4318-A974-4DDEDE7C78C7}" type="sibTrans" cxnId="{C0AD6F32-A517-4E58-A59E-007375004573}">
      <dgm:prSet/>
      <dgm:spPr/>
      <dgm:t>
        <a:bodyPr/>
        <a:lstStyle/>
        <a:p>
          <a:endParaRPr lang="tr-TR" sz="1200" b="1"/>
        </a:p>
      </dgm:t>
    </dgm:pt>
    <dgm:pt modelId="{9E49B59F-B115-4BC8-BCDB-771F5442CBE4}" type="pres">
      <dgm:prSet presAssocID="{5760B41F-5663-493E-8ACA-76FEC2C1138B}" presName="diagram" presStyleCnt="0">
        <dgm:presLayoutVars>
          <dgm:chPref val="1"/>
          <dgm:dir/>
          <dgm:animOne val="branch"/>
          <dgm:animLvl val="lvl"/>
          <dgm:resizeHandles val="exact"/>
        </dgm:presLayoutVars>
      </dgm:prSet>
      <dgm:spPr/>
    </dgm:pt>
    <dgm:pt modelId="{4CC26B54-AC75-44CA-9109-6AF11B03575C}" type="pres">
      <dgm:prSet presAssocID="{7FB21481-5726-4BE4-9347-E6DCFDDE3567}" presName="root1" presStyleCnt="0"/>
      <dgm:spPr/>
    </dgm:pt>
    <dgm:pt modelId="{BB5D6750-A5A4-43F2-B11D-551F6E64D41F}" type="pres">
      <dgm:prSet presAssocID="{7FB21481-5726-4BE4-9347-E6DCFDDE3567}" presName="LevelOneTextNode" presStyleLbl="node0" presStyleIdx="0" presStyleCnt="1">
        <dgm:presLayoutVars>
          <dgm:chPref val="3"/>
        </dgm:presLayoutVars>
      </dgm:prSet>
      <dgm:spPr/>
    </dgm:pt>
    <dgm:pt modelId="{E19029E3-B693-4439-AD93-C436F9E386BC}" type="pres">
      <dgm:prSet presAssocID="{7FB21481-5726-4BE4-9347-E6DCFDDE3567}" presName="level2hierChild" presStyleCnt="0"/>
      <dgm:spPr/>
    </dgm:pt>
    <dgm:pt modelId="{FBEB4A69-3FF6-4C99-BB82-3DB6BCB5BF15}" type="pres">
      <dgm:prSet presAssocID="{B0A1D2D9-7B16-4550-92D1-9CE673FB7FB2}" presName="conn2-1" presStyleLbl="parChTrans1D2" presStyleIdx="0" presStyleCnt="3"/>
      <dgm:spPr/>
    </dgm:pt>
    <dgm:pt modelId="{DAC39295-19A7-4C9D-BF26-7B6562110F39}" type="pres">
      <dgm:prSet presAssocID="{B0A1D2D9-7B16-4550-92D1-9CE673FB7FB2}" presName="connTx" presStyleLbl="parChTrans1D2" presStyleIdx="0" presStyleCnt="3"/>
      <dgm:spPr/>
    </dgm:pt>
    <dgm:pt modelId="{6F44EFD1-5433-4518-9932-A4ADE41891CA}" type="pres">
      <dgm:prSet presAssocID="{D542D589-A932-44BF-8AD5-2A99937BF715}" presName="root2" presStyleCnt="0"/>
      <dgm:spPr/>
    </dgm:pt>
    <dgm:pt modelId="{5B8929A8-D2F7-4D3A-8EC2-2DE6109D0293}" type="pres">
      <dgm:prSet presAssocID="{D542D589-A932-44BF-8AD5-2A99937BF715}" presName="LevelTwoTextNode" presStyleLbl="node2" presStyleIdx="0" presStyleCnt="3">
        <dgm:presLayoutVars>
          <dgm:chPref val="3"/>
        </dgm:presLayoutVars>
      </dgm:prSet>
      <dgm:spPr/>
      <dgm:t>
        <a:bodyPr/>
        <a:lstStyle/>
        <a:p>
          <a:endParaRPr lang="tr-TR"/>
        </a:p>
      </dgm:t>
    </dgm:pt>
    <dgm:pt modelId="{0B93CAB0-4A75-4D6E-A787-FE4E029EB247}" type="pres">
      <dgm:prSet presAssocID="{D542D589-A932-44BF-8AD5-2A99937BF715}" presName="level3hierChild" presStyleCnt="0"/>
      <dgm:spPr/>
    </dgm:pt>
    <dgm:pt modelId="{61A48EFF-D224-443B-9301-1A19B597665A}" type="pres">
      <dgm:prSet presAssocID="{E2268DBE-E47D-4094-882A-5AD85EE163B3}" presName="conn2-1" presStyleLbl="parChTrans1D3" presStyleIdx="0" presStyleCnt="6"/>
      <dgm:spPr/>
    </dgm:pt>
    <dgm:pt modelId="{44A07F0F-DEAC-426D-9D76-0F958685A78E}" type="pres">
      <dgm:prSet presAssocID="{E2268DBE-E47D-4094-882A-5AD85EE163B3}" presName="connTx" presStyleLbl="parChTrans1D3" presStyleIdx="0" presStyleCnt="6"/>
      <dgm:spPr/>
    </dgm:pt>
    <dgm:pt modelId="{790131F2-C44F-4158-A648-1F96A0A63A0A}" type="pres">
      <dgm:prSet presAssocID="{B2E69D51-8E24-420D-926C-186ADD417B1F}" presName="root2" presStyleCnt="0"/>
      <dgm:spPr/>
    </dgm:pt>
    <dgm:pt modelId="{FA0D615F-10FA-4885-8914-2F09808B2FE8}" type="pres">
      <dgm:prSet presAssocID="{B2E69D51-8E24-420D-926C-186ADD417B1F}" presName="LevelTwoTextNode" presStyleLbl="node3" presStyleIdx="0" presStyleCnt="6">
        <dgm:presLayoutVars>
          <dgm:chPref val="3"/>
        </dgm:presLayoutVars>
      </dgm:prSet>
      <dgm:spPr/>
    </dgm:pt>
    <dgm:pt modelId="{48633FE2-2B3A-4C1F-A7B8-3BA8C477724E}" type="pres">
      <dgm:prSet presAssocID="{B2E69D51-8E24-420D-926C-186ADD417B1F}" presName="level3hierChild" presStyleCnt="0"/>
      <dgm:spPr/>
    </dgm:pt>
    <dgm:pt modelId="{BE367E98-E5A2-4713-BD3C-754865AC7A65}" type="pres">
      <dgm:prSet presAssocID="{7B978E0A-5B31-42FC-B8A6-B5BD02D60E98}" presName="conn2-1" presStyleLbl="parChTrans1D3" presStyleIdx="1" presStyleCnt="6"/>
      <dgm:spPr/>
    </dgm:pt>
    <dgm:pt modelId="{972EC489-7AE3-4C0A-87EE-F94B5A5BC3E2}" type="pres">
      <dgm:prSet presAssocID="{7B978E0A-5B31-42FC-B8A6-B5BD02D60E98}" presName="connTx" presStyleLbl="parChTrans1D3" presStyleIdx="1" presStyleCnt="6"/>
      <dgm:spPr/>
    </dgm:pt>
    <dgm:pt modelId="{45993FD9-E26D-47EA-B5CE-02855B3423AD}" type="pres">
      <dgm:prSet presAssocID="{FB7C1BF0-31F5-49B6-AD8D-320DF3A0A798}" presName="root2" presStyleCnt="0"/>
      <dgm:spPr/>
    </dgm:pt>
    <dgm:pt modelId="{F25D85DC-6A48-461B-B6F8-4052ABFD0184}" type="pres">
      <dgm:prSet presAssocID="{FB7C1BF0-31F5-49B6-AD8D-320DF3A0A798}" presName="LevelTwoTextNode" presStyleLbl="node3" presStyleIdx="1" presStyleCnt="6">
        <dgm:presLayoutVars>
          <dgm:chPref val="3"/>
        </dgm:presLayoutVars>
      </dgm:prSet>
      <dgm:spPr/>
    </dgm:pt>
    <dgm:pt modelId="{7E870A4F-03C6-4292-9A9E-0DA70E7A49ED}" type="pres">
      <dgm:prSet presAssocID="{FB7C1BF0-31F5-49B6-AD8D-320DF3A0A798}" presName="level3hierChild" presStyleCnt="0"/>
      <dgm:spPr/>
    </dgm:pt>
    <dgm:pt modelId="{2FF0ECC2-533A-48E9-98F8-F6329461CB21}" type="pres">
      <dgm:prSet presAssocID="{AA9F19C8-D28A-4917-9F91-AA870C2079C0}" presName="conn2-1" presStyleLbl="parChTrans1D2" presStyleIdx="1" presStyleCnt="3"/>
      <dgm:spPr/>
    </dgm:pt>
    <dgm:pt modelId="{8915DC3A-988D-46FE-A64E-2E55FC7BAF48}" type="pres">
      <dgm:prSet presAssocID="{AA9F19C8-D28A-4917-9F91-AA870C2079C0}" presName="connTx" presStyleLbl="parChTrans1D2" presStyleIdx="1" presStyleCnt="3"/>
      <dgm:spPr/>
    </dgm:pt>
    <dgm:pt modelId="{C075D068-2961-4DCA-AB19-94A5BC0A6AE3}" type="pres">
      <dgm:prSet presAssocID="{2C9170A6-7119-4B7E-83FF-047D00151085}" presName="root2" presStyleCnt="0"/>
      <dgm:spPr/>
    </dgm:pt>
    <dgm:pt modelId="{72A0D8B9-C138-4E1E-9F61-041356B7EB25}" type="pres">
      <dgm:prSet presAssocID="{2C9170A6-7119-4B7E-83FF-047D00151085}" presName="LevelTwoTextNode" presStyleLbl="node2" presStyleIdx="1" presStyleCnt="3">
        <dgm:presLayoutVars>
          <dgm:chPref val="3"/>
        </dgm:presLayoutVars>
      </dgm:prSet>
      <dgm:spPr/>
    </dgm:pt>
    <dgm:pt modelId="{B7F7C586-EDC4-456F-8AC1-53B86AB7D869}" type="pres">
      <dgm:prSet presAssocID="{2C9170A6-7119-4B7E-83FF-047D00151085}" presName="level3hierChild" presStyleCnt="0"/>
      <dgm:spPr/>
    </dgm:pt>
    <dgm:pt modelId="{FB057A22-309D-45E3-8C32-5783722761E1}" type="pres">
      <dgm:prSet presAssocID="{F319C2B4-B7F2-44C2-9C70-B6CDB4D8E7E0}" presName="conn2-1" presStyleLbl="parChTrans1D3" presStyleIdx="2" presStyleCnt="6"/>
      <dgm:spPr/>
    </dgm:pt>
    <dgm:pt modelId="{FC5AEC23-821E-4FD3-AA24-06466CDFE5D1}" type="pres">
      <dgm:prSet presAssocID="{F319C2B4-B7F2-44C2-9C70-B6CDB4D8E7E0}" presName="connTx" presStyleLbl="parChTrans1D3" presStyleIdx="2" presStyleCnt="6"/>
      <dgm:spPr/>
    </dgm:pt>
    <dgm:pt modelId="{72BC920F-A443-40C5-A547-C2812434B9F2}" type="pres">
      <dgm:prSet presAssocID="{C0375239-1468-4345-B30D-F04819758970}" presName="root2" presStyleCnt="0"/>
      <dgm:spPr/>
    </dgm:pt>
    <dgm:pt modelId="{7FA5ABD3-5D62-4A1E-8723-32ACFFB2CF9A}" type="pres">
      <dgm:prSet presAssocID="{C0375239-1468-4345-B30D-F04819758970}" presName="LevelTwoTextNode" presStyleLbl="node3" presStyleIdx="2" presStyleCnt="6">
        <dgm:presLayoutVars>
          <dgm:chPref val="3"/>
        </dgm:presLayoutVars>
      </dgm:prSet>
      <dgm:spPr/>
    </dgm:pt>
    <dgm:pt modelId="{20810042-36D2-4A4F-B501-A23D79A57767}" type="pres">
      <dgm:prSet presAssocID="{C0375239-1468-4345-B30D-F04819758970}" presName="level3hierChild" presStyleCnt="0"/>
      <dgm:spPr/>
    </dgm:pt>
    <dgm:pt modelId="{EEC8658A-345A-4391-9C4F-63DB3907355E}" type="pres">
      <dgm:prSet presAssocID="{899CA4D4-1ED3-4BF8-A649-7A5D9090B3E9}" presName="conn2-1" presStyleLbl="parChTrans1D3" presStyleIdx="3" presStyleCnt="6"/>
      <dgm:spPr/>
    </dgm:pt>
    <dgm:pt modelId="{466EEFFA-4A72-4EA1-9058-2B6D774548E1}" type="pres">
      <dgm:prSet presAssocID="{899CA4D4-1ED3-4BF8-A649-7A5D9090B3E9}" presName="connTx" presStyleLbl="parChTrans1D3" presStyleIdx="3" presStyleCnt="6"/>
      <dgm:spPr/>
    </dgm:pt>
    <dgm:pt modelId="{DDB515B1-C57F-478E-8948-AF0B1549CA77}" type="pres">
      <dgm:prSet presAssocID="{65BED535-D262-471D-A572-2F37D67DAE60}" presName="root2" presStyleCnt="0"/>
      <dgm:spPr/>
    </dgm:pt>
    <dgm:pt modelId="{5CCB122B-4294-4EF7-862F-80E0EB227E86}" type="pres">
      <dgm:prSet presAssocID="{65BED535-D262-471D-A572-2F37D67DAE60}" presName="LevelTwoTextNode" presStyleLbl="node3" presStyleIdx="3" presStyleCnt="6">
        <dgm:presLayoutVars>
          <dgm:chPref val="3"/>
        </dgm:presLayoutVars>
      </dgm:prSet>
      <dgm:spPr/>
    </dgm:pt>
    <dgm:pt modelId="{B5A6EA24-74A8-444A-8EC9-3D7261FC054B}" type="pres">
      <dgm:prSet presAssocID="{65BED535-D262-471D-A572-2F37D67DAE60}" presName="level3hierChild" presStyleCnt="0"/>
      <dgm:spPr/>
    </dgm:pt>
    <dgm:pt modelId="{E5E1AAFB-38D7-4A2A-8244-BE4CA37BEF82}" type="pres">
      <dgm:prSet presAssocID="{65AA5239-2373-46FA-B369-25732E17CBAC}" presName="conn2-1" presStyleLbl="parChTrans1D2" presStyleIdx="2" presStyleCnt="3"/>
      <dgm:spPr/>
    </dgm:pt>
    <dgm:pt modelId="{69439C7D-0387-477B-B45D-B3868C8F6861}" type="pres">
      <dgm:prSet presAssocID="{65AA5239-2373-46FA-B369-25732E17CBAC}" presName="connTx" presStyleLbl="parChTrans1D2" presStyleIdx="2" presStyleCnt="3"/>
      <dgm:spPr/>
    </dgm:pt>
    <dgm:pt modelId="{0B89E484-4F37-479A-B3C3-3907F38E75B4}" type="pres">
      <dgm:prSet presAssocID="{618D4D94-331F-42CD-B8F5-228C89889835}" presName="root2" presStyleCnt="0"/>
      <dgm:spPr/>
    </dgm:pt>
    <dgm:pt modelId="{DDA60D81-7157-420A-B2A4-899BD2CA6AC2}" type="pres">
      <dgm:prSet presAssocID="{618D4D94-331F-42CD-B8F5-228C89889835}" presName="LevelTwoTextNode" presStyleLbl="node2" presStyleIdx="2" presStyleCnt="3">
        <dgm:presLayoutVars>
          <dgm:chPref val="3"/>
        </dgm:presLayoutVars>
      </dgm:prSet>
      <dgm:spPr/>
      <dgm:t>
        <a:bodyPr/>
        <a:lstStyle/>
        <a:p>
          <a:endParaRPr lang="tr-TR"/>
        </a:p>
      </dgm:t>
    </dgm:pt>
    <dgm:pt modelId="{CDD0BC3F-D4DF-421F-9A2E-F0B47F1FAF13}" type="pres">
      <dgm:prSet presAssocID="{618D4D94-331F-42CD-B8F5-228C89889835}" presName="level3hierChild" presStyleCnt="0"/>
      <dgm:spPr/>
    </dgm:pt>
    <dgm:pt modelId="{76BCFFAD-9E90-440F-A113-0911207FDFD5}" type="pres">
      <dgm:prSet presAssocID="{82A98A34-FA9A-4AA2-B731-4E50DEF543A9}" presName="conn2-1" presStyleLbl="parChTrans1D3" presStyleIdx="4" presStyleCnt="6"/>
      <dgm:spPr/>
    </dgm:pt>
    <dgm:pt modelId="{A75E4718-EAC8-41AB-890A-9848ACCFDAA8}" type="pres">
      <dgm:prSet presAssocID="{82A98A34-FA9A-4AA2-B731-4E50DEF543A9}" presName="connTx" presStyleLbl="parChTrans1D3" presStyleIdx="4" presStyleCnt="6"/>
      <dgm:spPr/>
    </dgm:pt>
    <dgm:pt modelId="{73FED669-4D35-47CA-ACC9-56C23CD93CCE}" type="pres">
      <dgm:prSet presAssocID="{20906D8F-7328-4C92-A60E-CC57D9F8D4DC}" presName="root2" presStyleCnt="0"/>
      <dgm:spPr/>
    </dgm:pt>
    <dgm:pt modelId="{17E8D60A-6875-4BF6-9FF5-45760666D3E2}" type="pres">
      <dgm:prSet presAssocID="{20906D8F-7328-4C92-A60E-CC57D9F8D4DC}" presName="LevelTwoTextNode" presStyleLbl="node3" presStyleIdx="4" presStyleCnt="6">
        <dgm:presLayoutVars>
          <dgm:chPref val="3"/>
        </dgm:presLayoutVars>
      </dgm:prSet>
      <dgm:spPr/>
    </dgm:pt>
    <dgm:pt modelId="{D4C64FD0-A370-4D60-BC8C-63186D680F67}" type="pres">
      <dgm:prSet presAssocID="{20906D8F-7328-4C92-A60E-CC57D9F8D4DC}" presName="level3hierChild" presStyleCnt="0"/>
      <dgm:spPr/>
    </dgm:pt>
    <dgm:pt modelId="{72A3BDAF-FCD2-4D0C-B050-57475FD53A37}" type="pres">
      <dgm:prSet presAssocID="{530B9253-A650-4430-B220-6F099F4B9980}" presName="conn2-1" presStyleLbl="parChTrans1D3" presStyleIdx="5" presStyleCnt="6"/>
      <dgm:spPr/>
    </dgm:pt>
    <dgm:pt modelId="{92CDEF5C-0E16-41B2-B07A-2E0DF0A32A13}" type="pres">
      <dgm:prSet presAssocID="{530B9253-A650-4430-B220-6F099F4B9980}" presName="connTx" presStyleLbl="parChTrans1D3" presStyleIdx="5" presStyleCnt="6"/>
      <dgm:spPr/>
    </dgm:pt>
    <dgm:pt modelId="{611606D7-407B-4A09-AA93-95FD5EDE806E}" type="pres">
      <dgm:prSet presAssocID="{25E161D2-B845-401C-BEE1-4102B874DA43}" presName="root2" presStyleCnt="0"/>
      <dgm:spPr/>
    </dgm:pt>
    <dgm:pt modelId="{F90EF4BC-2914-4CC1-9CE1-A20D0C53143D}" type="pres">
      <dgm:prSet presAssocID="{25E161D2-B845-401C-BEE1-4102B874DA43}" presName="LevelTwoTextNode" presStyleLbl="node3" presStyleIdx="5" presStyleCnt="6">
        <dgm:presLayoutVars>
          <dgm:chPref val="3"/>
        </dgm:presLayoutVars>
      </dgm:prSet>
      <dgm:spPr/>
      <dgm:t>
        <a:bodyPr/>
        <a:lstStyle/>
        <a:p>
          <a:endParaRPr lang="tr-TR"/>
        </a:p>
      </dgm:t>
    </dgm:pt>
    <dgm:pt modelId="{68F29F2E-BE6D-4218-ABCB-CAA8B4BF0CCA}" type="pres">
      <dgm:prSet presAssocID="{25E161D2-B845-401C-BEE1-4102B874DA43}" presName="level3hierChild" presStyleCnt="0"/>
      <dgm:spPr/>
    </dgm:pt>
  </dgm:ptLst>
  <dgm:cxnLst>
    <dgm:cxn modelId="{DD86EF18-549C-45BC-8A73-4598AED495D5}" type="presOf" srcId="{7B978E0A-5B31-42FC-B8A6-B5BD02D60E98}" destId="{BE367E98-E5A2-4713-BD3C-754865AC7A65}" srcOrd="0" destOrd="0" presId="urn:microsoft.com/office/officeart/2005/8/layout/hierarchy2"/>
    <dgm:cxn modelId="{EA99AB91-A579-4A01-BD2F-BE5DA9794087}" type="presOf" srcId="{65AA5239-2373-46FA-B369-25732E17CBAC}" destId="{69439C7D-0387-477B-B45D-B3868C8F6861}" srcOrd="1" destOrd="0" presId="urn:microsoft.com/office/officeart/2005/8/layout/hierarchy2"/>
    <dgm:cxn modelId="{C0AD6F32-A517-4E58-A59E-007375004573}" srcId="{2C9170A6-7119-4B7E-83FF-047D00151085}" destId="{65BED535-D262-471D-A572-2F37D67DAE60}" srcOrd="1" destOrd="0" parTransId="{899CA4D4-1ED3-4BF8-A649-7A5D9090B3E9}" sibTransId="{7158BCC4-BC76-4318-A974-4DDEDE7C78C7}"/>
    <dgm:cxn modelId="{8E7BBBA7-7A2C-49B8-ACCA-D288122042C9}" type="presOf" srcId="{530B9253-A650-4430-B220-6F099F4B9980}" destId="{72A3BDAF-FCD2-4D0C-B050-57475FD53A37}" srcOrd="0" destOrd="0" presId="urn:microsoft.com/office/officeart/2005/8/layout/hierarchy2"/>
    <dgm:cxn modelId="{82BA6CCF-D53B-409F-BCDB-090DF3DF0136}" srcId="{7FB21481-5726-4BE4-9347-E6DCFDDE3567}" destId="{2C9170A6-7119-4B7E-83FF-047D00151085}" srcOrd="1" destOrd="0" parTransId="{AA9F19C8-D28A-4917-9F91-AA870C2079C0}" sibTransId="{DB0D65C8-9033-47BC-A5D9-4D714ADA1D1B}"/>
    <dgm:cxn modelId="{AD516B49-99FB-4858-A088-0F656AA72289}" type="presOf" srcId="{C0375239-1468-4345-B30D-F04819758970}" destId="{7FA5ABD3-5D62-4A1E-8723-32ACFFB2CF9A}" srcOrd="0" destOrd="0" presId="urn:microsoft.com/office/officeart/2005/8/layout/hierarchy2"/>
    <dgm:cxn modelId="{4A5A7790-1167-4354-B4C6-37A734635719}" type="presOf" srcId="{E2268DBE-E47D-4094-882A-5AD85EE163B3}" destId="{61A48EFF-D224-443B-9301-1A19B597665A}" srcOrd="0" destOrd="0" presId="urn:microsoft.com/office/officeart/2005/8/layout/hierarchy2"/>
    <dgm:cxn modelId="{5128AC67-8154-46D9-B653-ADC7A835E58C}" srcId="{5760B41F-5663-493E-8ACA-76FEC2C1138B}" destId="{7FB21481-5726-4BE4-9347-E6DCFDDE3567}" srcOrd="0" destOrd="0" parTransId="{BCF2C90A-EDC2-4EFF-8B4E-FB83A0710078}" sibTransId="{27849A67-7244-40F8-8DFD-786226089CD0}"/>
    <dgm:cxn modelId="{93CAD3C1-ADDF-4BC9-B6EB-FA73ED7F36EC}" type="presOf" srcId="{899CA4D4-1ED3-4BF8-A649-7A5D9090B3E9}" destId="{EEC8658A-345A-4391-9C4F-63DB3907355E}" srcOrd="0" destOrd="0" presId="urn:microsoft.com/office/officeart/2005/8/layout/hierarchy2"/>
    <dgm:cxn modelId="{D86BC726-2C4D-477D-81A3-AC7C16904989}" type="presOf" srcId="{65AA5239-2373-46FA-B369-25732E17CBAC}" destId="{E5E1AAFB-38D7-4A2A-8244-BE4CA37BEF82}" srcOrd="0" destOrd="0" presId="urn:microsoft.com/office/officeart/2005/8/layout/hierarchy2"/>
    <dgm:cxn modelId="{822B9FA3-6DE4-4A76-B702-840B646488E7}" type="presOf" srcId="{530B9253-A650-4430-B220-6F099F4B9980}" destId="{92CDEF5C-0E16-41B2-B07A-2E0DF0A32A13}" srcOrd="1" destOrd="0" presId="urn:microsoft.com/office/officeart/2005/8/layout/hierarchy2"/>
    <dgm:cxn modelId="{DBC8568B-FD59-43C6-813B-4596B0CEB750}" type="presOf" srcId="{899CA4D4-1ED3-4BF8-A649-7A5D9090B3E9}" destId="{466EEFFA-4A72-4EA1-9058-2B6D774548E1}" srcOrd="1" destOrd="0" presId="urn:microsoft.com/office/officeart/2005/8/layout/hierarchy2"/>
    <dgm:cxn modelId="{19307EF1-E03B-47A3-8C74-BF1D103CC88D}" type="presOf" srcId="{AA9F19C8-D28A-4917-9F91-AA870C2079C0}" destId="{2FF0ECC2-533A-48E9-98F8-F6329461CB21}" srcOrd="0" destOrd="0" presId="urn:microsoft.com/office/officeart/2005/8/layout/hierarchy2"/>
    <dgm:cxn modelId="{AF048012-F2CE-47C5-A025-0B04D1DB0261}" srcId="{7FB21481-5726-4BE4-9347-E6DCFDDE3567}" destId="{D542D589-A932-44BF-8AD5-2A99937BF715}" srcOrd="0" destOrd="0" parTransId="{B0A1D2D9-7B16-4550-92D1-9CE673FB7FB2}" sibTransId="{A7C482BB-B289-47C1-9AB4-9B5F7A710CC3}"/>
    <dgm:cxn modelId="{DEF664F2-9014-4165-A99F-0CFE60AA8308}" type="presOf" srcId="{B0A1D2D9-7B16-4550-92D1-9CE673FB7FB2}" destId="{FBEB4A69-3FF6-4C99-BB82-3DB6BCB5BF15}" srcOrd="0" destOrd="0" presId="urn:microsoft.com/office/officeart/2005/8/layout/hierarchy2"/>
    <dgm:cxn modelId="{BC2B37AB-F9FE-4315-AE58-42501A2A135C}" type="presOf" srcId="{F319C2B4-B7F2-44C2-9C70-B6CDB4D8E7E0}" destId="{FC5AEC23-821E-4FD3-AA24-06466CDFE5D1}" srcOrd="1" destOrd="0" presId="urn:microsoft.com/office/officeart/2005/8/layout/hierarchy2"/>
    <dgm:cxn modelId="{7E042864-D95F-4781-B8CE-14827FAA76B1}" type="presOf" srcId="{82A98A34-FA9A-4AA2-B731-4E50DEF543A9}" destId="{76BCFFAD-9E90-440F-A113-0911207FDFD5}" srcOrd="0" destOrd="0" presId="urn:microsoft.com/office/officeart/2005/8/layout/hierarchy2"/>
    <dgm:cxn modelId="{3A510F90-9C7F-46B1-9906-200909FD9192}" srcId="{D542D589-A932-44BF-8AD5-2A99937BF715}" destId="{FB7C1BF0-31F5-49B6-AD8D-320DF3A0A798}" srcOrd="1" destOrd="0" parTransId="{7B978E0A-5B31-42FC-B8A6-B5BD02D60E98}" sibTransId="{7E307F00-7BD4-4A69-9468-1B5D1B035B39}"/>
    <dgm:cxn modelId="{DDC16078-F001-4D39-B863-EBBDD30B413C}" srcId="{618D4D94-331F-42CD-B8F5-228C89889835}" destId="{20906D8F-7328-4C92-A60E-CC57D9F8D4DC}" srcOrd="0" destOrd="0" parTransId="{82A98A34-FA9A-4AA2-B731-4E50DEF543A9}" sibTransId="{DEE60BF4-4A38-4661-8939-31B2749D6992}"/>
    <dgm:cxn modelId="{87BC2006-3C5E-4924-85B6-8619E2DFEB5B}" srcId="{2C9170A6-7119-4B7E-83FF-047D00151085}" destId="{C0375239-1468-4345-B30D-F04819758970}" srcOrd="0" destOrd="0" parTransId="{F319C2B4-B7F2-44C2-9C70-B6CDB4D8E7E0}" sibTransId="{C0D01F58-A826-4EA5-9077-5AA2742B9B43}"/>
    <dgm:cxn modelId="{19851A97-4A6E-4F9B-BE21-15FFA6FC7D76}" type="presOf" srcId="{F319C2B4-B7F2-44C2-9C70-B6CDB4D8E7E0}" destId="{FB057A22-309D-45E3-8C32-5783722761E1}" srcOrd="0" destOrd="0" presId="urn:microsoft.com/office/officeart/2005/8/layout/hierarchy2"/>
    <dgm:cxn modelId="{95F68825-968F-4405-B4ED-AE628724146A}" type="presOf" srcId="{5760B41F-5663-493E-8ACA-76FEC2C1138B}" destId="{9E49B59F-B115-4BC8-BCDB-771F5442CBE4}" srcOrd="0" destOrd="0" presId="urn:microsoft.com/office/officeart/2005/8/layout/hierarchy2"/>
    <dgm:cxn modelId="{49805FDC-897D-4707-8026-E35C33F9E4CD}" type="presOf" srcId="{7B978E0A-5B31-42FC-B8A6-B5BD02D60E98}" destId="{972EC489-7AE3-4C0A-87EE-F94B5A5BC3E2}" srcOrd="1" destOrd="0" presId="urn:microsoft.com/office/officeart/2005/8/layout/hierarchy2"/>
    <dgm:cxn modelId="{83170EE1-1454-4933-829D-721E48A2FCC1}" srcId="{618D4D94-331F-42CD-B8F5-228C89889835}" destId="{25E161D2-B845-401C-BEE1-4102B874DA43}" srcOrd="1" destOrd="0" parTransId="{530B9253-A650-4430-B220-6F099F4B9980}" sibTransId="{35F54CFA-9DA3-43E0-B118-35A7E6A25982}"/>
    <dgm:cxn modelId="{D28F8681-27CD-42C9-A327-F03F3B46B0CF}" type="presOf" srcId="{2C9170A6-7119-4B7E-83FF-047D00151085}" destId="{72A0D8B9-C138-4E1E-9F61-041356B7EB25}" srcOrd="0" destOrd="0" presId="urn:microsoft.com/office/officeart/2005/8/layout/hierarchy2"/>
    <dgm:cxn modelId="{5886B234-F166-4D5F-87B3-AE491C094759}" type="presOf" srcId="{20906D8F-7328-4C92-A60E-CC57D9F8D4DC}" destId="{17E8D60A-6875-4BF6-9FF5-45760666D3E2}" srcOrd="0" destOrd="0" presId="urn:microsoft.com/office/officeart/2005/8/layout/hierarchy2"/>
    <dgm:cxn modelId="{367673D4-0098-41D2-8741-F0B3A056D7B3}" type="presOf" srcId="{82A98A34-FA9A-4AA2-B731-4E50DEF543A9}" destId="{A75E4718-EAC8-41AB-890A-9848ACCFDAA8}" srcOrd="1" destOrd="0" presId="urn:microsoft.com/office/officeart/2005/8/layout/hierarchy2"/>
    <dgm:cxn modelId="{6C149C22-EE58-4FB4-9F24-B90F5C5EDA52}" srcId="{7FB21481-5726-4BE4-9347-E6DCFDDE3567}" destId="{618D4D94-331F-42CD-B8F5-228C89889835}" srcOrd="2" destOrd="0" parTransId="{65AA5239-2373-46FA-B369-25732E17CBAC}" sibTransId="{CB4698F2-D74C-43C3-95AC-41CC8067155B}"/>
    <dgm:cxn modelId="{065FFF66-2384-4389-BBED-AFB98A3F8CDE}" type="presOf" srcId="{7FB21481-5726-4BE4-9347-E6DCFDDE3567}" destId="{BB5D6750-A5A4-43F2-B11D-551F6E64D41F}" srcOrd="0" destOrd="0" presId="urn:microsoft.com/office/officeart/2005/8/layout/hierarchy2"/>
    <dgm:cxn modelId="{7A21B4C7-DC1F-47AF-8150-7B2E8E70C269}" type="presOf" srcId="{D542D589-A932-44BF-8AD5-2A99937BF715}" destId="{5B8929A8-D2F7-4D3A-8EC2-2DE6109D0293}" srcOrd="0" destOrd="0" presId="urn:microsoft.com/office/officeart/2005/8/layout/hierarchy2"/>
    <dgm:cxn modelId="{D0293386-1B21-4505-B321-195A0AE04309}" type="presOf" srcId="{FB7C1BF0-31F5-49B6-AD8D-320DF3A0A798}" destId="{F25D85DC-6A48-461B-B6F8-4052ABFD0184}" srcOrd="0" destOrd="0" presId="urn:microsoft.com/office/officeart/2005/8/layout/hierarchy2"/>
    <dgm:cxn modelId="{F3DF1657-3310-4291-917F-97DB468794A0}" type="presOf" srcId="{25E161D2-B845-401C-BEE1-4102B874DA43}" destId="{F90EF4BC-2914-4CC1-9CE1-A20D0C53143D}" srcOrd="0" destOrd="0" presId="urn:microsoft.com/office/officeart/2005/8/layout/hierarchy2"/>
    <dgm:cxn modelId="{CC798DB7-8B12-4991-9D67-7429744FC328}" type="presOf" srcId="{B2E69D51-8E24-420D-926C-186ADD417B1F}" destId="{FA0D615F-10FA-4885-8914-2F09808B2FE8}" srcOrd="0" destOrd="0" presId="urn:microsoft.com/office/officeart/2005/8/layout/hierarchy2"/>
    <dgm:cxn modelId="{9C3AF736-6948-4E9A-B636-4071116C04D3}" type="presOf" srcId="{B0A1D2D9-7B16-4550-92D1-9CE673FB7FB2}" destId="{DAC39295-19A7-4C9D-BF26-7B6562110F39}" srcOrd="1" destOrd="0" presId="urn:microsoft.com/office/officeart/2005/8/layout/hierarchy2"/>
    <dgm:cxn modelId="{CFFA04B2-EA88-4E8A-B7AF-0566DA6EA3C4}" type="presOf" srcId="{65BED535-D262-471D-A572-2F37D67DAE60}" destId="{5CCB122B-4294-4EF7-862F-80E0EB227E86}" srcOrd="0" destOrd="0" presId="urn:microsoft.com/office/officeart/2005/8/layout/hierarchy2"/>
    <dgm:cxn modelId="{266C8751-0B16-40BA-B7FE-50C205606971}" srcId="{D542D589-A932-44BF-8AD5-2A99937BF715}" destId="{B2E69D51-8E24-420D-926C-186ADD417B1F}" srcOrd="0" destOrd="0" parTransId="{E2268DBE-E47D-4094-882A-5AD85EE163B3}" sibTransId="{06934FA2-5B91-4E3D-8DA6-90D86945E827}"/>
    <dgm:cxn modelId="{F4C93DCC-15C1-43A3-B403-29BBE6488472}" type="presOf" srcId="{E2268DBE-E47D-4094-882A-5AD85EE163B3}" destId="{44A07F0F-DEAC-426D-9D76-0F958685A78E}" srcOrd="1" destOrd="0" presId="urn:microsoft.com/office/officeart/2005/8/layout/hierarchy2"/>
    <dgm:cxn modelId="{CB692B3B-00F4-41F1-BDF7-CC3045992268}" type="presOf" srcId="{618D4D94-331F-42CD-B8F5-228C89889835}" destId="{DDA60D81-7157-420A-B2A4-899BD2CA6AC2}" srcOrd="0" destOrd="0" presId="urn:microsoft.com/office/officeart/2005/8/layout/hierarchy2"/>
    <dgm:cxn modelId="{2E4DB4D4-DF3F-4BAD-8963-0B686E47C191}" type="presOf" srcId="{AA9F19C8-D28A-4917-9F91-AA870C2079C0}" destId="{8915DC3A-988D-46FE-A64E-2E55FC7BAF48}" srcOrd="1" destOrd="0" presId="urn:microsoft.com/office/officeart/2005/8/layout/hierarchy2"/>
    <dgm:cxn modelId="{452A6340-8F67-4DE2-A224-9F532AC5C522}" type="presParOf" srcId="{9E49B59F-B115-4BC8-BCDB-771F5442CBE4}" destId="{4CC26B54-AC75-44CA-9109-6AF11B03575C}" srcOrd="0" destOrd="0" presId="urn:microsoft.com/office/officeart/2005/8/layout/hierarchy2"/>
    <dgm:cxn modelId="{1431B6E0-6437-4CEB-B48C-E595A7CD063D}" type="presParOf" srcId="{4CC26B54-AC75-44CA-9109-6AF11B03575C}" destId="{BB5D6750-A5A4-43F2-B11D-551F6E64D41F}" srcOrd="0" destOrd="0" presId="urn:microsoft.com/office/officeart/2005/8/layout/hierarchy2"/>
    <dgm:cxn modelId="{21EFBD2D-3998-49B5-8F5E-11AD500A0008}" type="presParOf" srcId="{4CC26B54-AC75-44CA-9109-6AF11B03575C}" destId="{E19029E3-B693-4439-AD93-C436F9E386BC}" srcOrd="1" destOrd="0" presId="urn:microsoft.com/office/officeart/2005/8/layout/hierarchy2"/>
    <dgm:cxn modelId="{AEF2E957-013A-473F-9715-3A68F994CC84}" type="presParOf" srcId="{E19029E3-B693-4439-AD93-C436F9E386BC}" destId="{FBEB4A69-3FF6-4C99-BB82-3DB6BCB5BF15}" srcOrd="0" destOrd="0" presId="urn:microsoft.com/office/officeart/2005/8/layout/hierarchy2"/>
    <dgm:cxn modelId="{5C98C9C8-70B9-4F10-93EC-5A7EE0966E22}" type="presParOf" srcId="{FBEB4A69-3FF6-4C99-BB82-3DB6BCB5BF15}" destId="{DAC39295-19A7-4C9D-BF26-7B6562110F39}" srcOrd="0" destOrd="0" presId="urn:microsoft.com/office/officeart/2005/8/layout/hierarchy2"/>
    <dgm:cxn modelId="{39D8775F-8BFE-4971-99CC-D0EC7A105AFF}" type="presParOf" srcId="{E19029E3-B693-4439-AD93-C436F9E386BC}" destId="{6F44EFD1-5433-4518-9932-A4ADE41891CA}" srcOrd="1" destOrd="0" presId="urn:microsoft.com/office/officeart/2005/8/layout/hierarchy2"/>
    <dgm:cxn modelId="{92659890-9B52-4806-BEC4-2B4492992536}" type="presParOf" srcId="{6F44EFD1-5433-4518-9932-A4ADE41891CA}" destId="{5B8929A8-D2F7-4D3A-8EC2-2DE6109D0293}" srcOrd="0" destOrd="0" presId="urn:microsoft.com/office/officeart/2005/8/layout/hierarchy2"/>
    <dgm:cxn modelId="{E978AF65-D7A2-4E18-9CFE-6DB27A2FE03D}" type="presParOf" srcId="{6F44EFD1-5433-4518-9932-A4ADE41891CA}" destId="{0B93CAB0-4A75-4D6E-A787-FE4E029EB247}" srcOrd="1" destOrd="0" presId="urn:microsoft.com/office/officeart/2005/8/layout/hierarchy2"/>
    <dgm:cxn modelId="{CA879025-117C-4013-9489-CE0F6CFED0CB}" type="presParOf" srcId="{0B93CAB0-4A75-4D6E-A787-FE4E029EB247}" destId="{61A48EFF-D224-443B-9301-1A19B597665A}" srcOrd="0" destOrd="0" presId="urn:microsoft.com/office/officeart/2005/8/layout/hierarchy2"/>
    <dgm:cxn modelId="{ED7FDF66-460F-434B-B396-9C04C4C61E50}" type="presParOf" srcId="{61A48EFF-D224-443B-9301-1A19B597665A}" destId="{44A07F0F-DEAC-426D-9D76-0F958685A78E}" srcOrd="0" destOrd="0" presId="urn:microsoft.com/office/officeart/2005/8/layout/hierarchy2"/>
    <dgm:cxn modelId="{8A0FE021-26A3-4985-AFCD-4BE8FAAFCBDC}" type="presParOf" srcId="{0B93CAB0-4A75-4D6E-A787-FE4E029EB247}" destId="{790131F2-C44F-4158-A648-1F96A0A63A0A}" srcOrd="1" destOrd="0" presId="urn:microsoft.com/office/officeart/2005/8/layout/hierarchy2"/>
    <dgm:cxn modelId="{B606B637-ED4E-434D-A8A6-28E00A72B15A}" type="presParOf" srcId="{790131F2-C44F-4158-A648-1F96A0A63A0A}" destId="{FA0D615F-10FA-4885-8914-2F09808B2FE8}" srcOrd="0" destOrd="0" presId="urn:microsoft.com/office/officeart/2005/8/layout/hierarchy2"/>
    <dgm:cxn modelId="{39D736CE-F7AE-484A-8B38-DA32399EA0C8}" type="presParOf" srcId="{790131F2-C44F-4158-A648-1F96A0A63A0A}" destId="{48633FE2-2B3A-4C1F-A7B8-3BA8C477724E}" srcOrd="1" destOrd="0" presId="urn:microsoft.com/office/officeart/2005/8/layout/hierarchy2"/>
    <dgm:cxn modelId="{6668B989-8B21-4895-863C-9C939FC3B9DA}" type="presParOf" srcId="{0B93CAB0-4A75-4D6E-A787-FE4E029EB247}" destId="{BE367E98-E5A2-4713-BD3C-754865AC7A65}" srcOrd="2" destOrd="0" presId="urn:microsoft.com/office/officeart/2005/8/layout/hierarchy2"/>
    <dgm:cxn modelId="{D0DA527E-B329-4EC0-B1CC-F207FE40AA40}" type="presParOf" srcId="{BE367E98-E5A2-4713-BD3C-754865AC7A65}" destId="{972EC489-7AE3-4C0A-87EE-F94B5A5BC3E2}" srcOrd="0" destOrd="0" presId="urn:microsoft.com/office/officeart/2005/8/layout/hierarchy2"/>
    <dgm:cxn modelId="{200904F0-E0C5-4FD8-A1B4-9AE712573A70}" type="presParOf" srcId="{0B93CAB0-4A75-4D6E-A787-FE4E029EB247}" destId="{45993FD9-E26D-47EA-B5CE-02855B3423AD}" srcOrd="3" destOrd="0" presId="urn:microsoft.com/office/officeart/2005/8/layout/hierarchy2"/>
    <dgm:cxn modelId="{9924CAA8-C0EE-4DFE-8573-5144FA9933E9}" type="presParOf" srcId="{45993FD9-E26D-47EA-B5CE-02855B3423AD}" destId="{F25D85DC-6A48-461B-B6F8-4052ABFD0184}" srcOrd="0" destOrd="0" presId="urn:microsoft.com/office/officeart/2005/8/layout/hierarchy2"/>
    <dgm:cxn modelId="{E36EC13B-7B29-484F-9EB2-12FB37EF61ED}" type="presParOf" srcId="{45993FD9-E26D-47EA-B5CE-02855B3423AD}" destId="{7E870A4F-03C6-4292-9A9E-0DA70E7A49ED}" srcOrd="1" destOrd="0" presId="urn:microsoft.com/office/officeart/2005/8/layout/hierarchy2"/>
    <dgm:cxn modelId="{E592513C-63C6-4609-AFBC-E82FD840E1F2}" type="presParOf" srcId="{E19029E3-B693-4439-AD93-C436F9E386BC}" destId="{2FF0ECC2-533A-48E9-98F8-F6329461CB21}" srcOrd="2" destOrd="0" presId="urn:microsoft.com/office/officeart/2005/8/layout/hierarchy2"/>
    <dgm:cxn modelId="{6A53D2F6-9A4F-4410-AA5C-C53DB6B22CB8}" type="presParOf" srcId="{2FF0ECC2-533A-48E9-98F8-F6329461CB21}" destId="{8915DC3A-988D-46FE-A64E-2E55FC7BAF48}" srcOrd="0" destOrd="0" presId="urn:microsoft.com/office/officeart/2005/8/layout/hierarchy2"/>
    <dgm:cxn modelId="{3A69C536-FCB5-438A-BA05-DB4954A21B4E}" type="presParOf" srcId="{E19029E3-B693-4439-AD93-C436F9E386BC}" destId="{C075D068-2961-4DCA-AB19-94A5BC0A6AE3}" srcOrd="3" destOrd="0" presId="urn:microsoft.com/office/officeart/2005/8/layout/hierarchy2"/>
    <dgm:cxn modelId="{738870E6-5EE2-4008-BF10-58A6ED8E86EC}" type="presParOf" srcId="{C075D068-2961-4DCA-AB19-94A5BC0A6AE3}" destId="{72A0D8B9-C138-4E1E-9F61-041356B7EB25}" srcOrd="0" destOrd="0" presId="urn:microsoft.com/office/officeart/2005/8/layout/hierarchy2"/>
    <dgm:cxn modelId="{B80D4989-D25A-46C3-ADAA-457C5C6AB4AB}" type="presParOf" srcId="{C075D068-2961-4DCA-AB19-94A5BC0A6AE3}" destId="{B7F7C586-EDC4-456F-8AC1-53B86AB7D869}" srcOrd="1" destOrd="0" presId="urn:microsoft.com/office/officeart/2005/8/layout/hierarchy2"/>
    <dgm:cxn modelId="{5AB880E5-9899-4ADE-9731-F41AD677FC76}" type="presParOf" srcId="{B7F7C586-EDC4-456F-8AC1-53B86AB7D869}" destId="{FB057A22-309D-45E3-8C32-5783722761E1}" srcOrd="0" destOrd="0" presId="urn:microsoft.com/office/officeart/2005/8/layout/hierarchy2"/>
    <dgm:cxn modelId="{86468C35-74D3-45BD-8297-6A77BC106433}" type="presParOf" srcId="{FB057A22-309D-45E3-8C32-5783722761E1}" destId="{FC5AEC23-821E-4FD3-AA24-06466CDFE5D1}" srcOrd="0" destOrd="0" presId="urn:microsoft.com/office/officeart/2005/8/layout/hierarchy2"/>
    <dgm:cxn modelId="{EE7F8050-DAB6-4B7A-9DBD-10DBB444AB20}" type="presParOf" srcId="{B7F7C586-EDC4-456F-8AC1-53B86AB7D869}" destId="{72BC920F-A443-40C5-A547-C2812434B9F2}" srcOrd="1" destOrd="0" presId="urn:microsoft.com/office/officeart/2005/8/layout/hierarchy2"/>
    <dgm:cxn modelId="{7305455D-B6A6-4DB8-BEDC-9B3205653BED}" type="presParOf" srcId="{72BC920F-A443-40C5-A547-C2812434B9F2}" destId="{7FA5ABD3-5D62-4A1E-8723-32ACFFB2CF9A}" srcOrd="0" destOrd="0" presId="urn:microsoft.com/office/officeart/2005/8/layout/hierarchy2"/>
    <dgm:cxn modelId="{30BDC385-4683-42A9-9483-B60028C36714}" type="presParOf" srcId="{72BC920F-A443-40C5-A547-C2812434B9F2}" destId="{20810042-36D2-4A4F-B501-A23D79A57767}" srcOrd="1" destOrd="0" presId="urn:microsoft.com/office/officeart/2005/8/layout/hierarchy2"/>
    <dgm:cxn modelId="{5CE63CCC-4CDE-43CA-B0C7-8352512E069A}" type="presParOf" srcId="{B7F7C586-EDC4-456F-8AC1-53B86AB7D869}" destId="{EEC8658A-345A-4391-9C4F-63DB3907355E}" srcOrd="2" destOrd="0" presId="urn:microsoft.com/office/officeart/2005/8/layout/hierarchy2"/>
    <dgm:cxn modelId="{D449AA16-D8F7-448C-9231-B2C16F234215}" type="presParOf" srcId="{EEC8658A-345A-4391-9C4F-63DB3907355E}" destId="{466EEFFA-4A72-4EA1-9058-2B6D774548E1}" srcOrd="0" destOrd="0" presId="urn:microsoft.com/office/officeart/2005/8/layout/hierarchy2"/>
    <dgm:cxn modelId="{F9574261-8478-424E-A589-559216FCF457}" type="presParOf" srcId="{B7F7C586-EDC4-456F-8AC1-53B86AB7D869}" destId="{DDB515B1-C57F-478E-8948-AF0B1549CA77}" srcOrd="3" destOrd="0" presId="urn:microsoft.com/office/officeart/2005/8/layout/hierarchy2"/>
    <dgm:cxn modelId="{9C445C13-FB64-48A6-83D7-7FE9541F5BE9}" type="presParOf" srcId="{DDB515B1-C57F-478E-8948-AF0B1549CA77}" destId="{5CCB122B-4294-4EF7-862F-80E0EB227E86}" srcOrd="0" destOrd="0" presId="urn:microsoft.com/office/officeart/2005/8/layout/hierarchy2"/>
    <dgm:cxn modelId="{FE0C0B08-24EF-4C79-BF61-B45CDCF2E854}" type="presParOf" srcId="{DDB515B1-C57F-478E-8948-AF0B1549CA77}" destId="{B5A6EA24-74A8-444A-8EC9-3D7261FC054B}" srcOrd="1" destOrd="0" presId="urn:microsoft.com/office/officeart/2005/8/layout/hierarchy2"/>
    <dgm:cxn modelId="{0A82471C-2E58-482E-B7D6-C26A5E7D26F4}" type="presParOf" srcId="{E19029E3-B693-4439-AD93-C436F9E386BC}" destId="{E5E1AAFB-38D7-4A2A-8244-BE4CA37BEF82}" srcOrd="4" destOrd="0" presId="urn:microsoft.com/office/officeart/2005/8/layout/hierarchy2"/>
    <dgm:cxn modelId="{DB6CE708-4BBE-4808-9A33-316D4394B5FE}" type="presParOf" srcId="{E5E1AAFB-38D7-4A2A-8244-BE4CA37BEF82}" destId="{69439C7D-0387-477B-B45D-B3868C8F6861}" srcOrd="0" destOrd="0" presId="urn:microsoft.com/office/officeart/2005/8/layout/hierarchy2"/>
    <dgm:cxn modelId="{834D3520-4BFD-434E-A620-75D0EBBC5658}" type="presParOf" srcId="{E19029E3-B693-4439-AD93-C436F9E386BC}" destId="{0B89E484-4F37-479A-B3C3-3907F38E75B4}" srcOrd="5" destOrd="0" presId="urn:microsoft.com/office/officeart/2005/8/layout/hierarchy2"/>
    <dgm:cxn modelId="{E7D2E876-A556-4F13-91E5-A6D86AC43342}" type="presParOf" srcId="{0B89E484-4F37-479A-B3C3-3907F38E75B4}" destId="{DDA60D81-7157-420A-B2A4-899BD2CA6AC2}" srcOrd="0" destOrd="0" presId="urn:microsoft.com/office/officeart/2005/8/layout/hierarchy2"/>
    <dgm:cxn modelId="{A53D0F60-7588-4F1E-A63F-73186AE5DDA6}" type="presParOf" srcId="{0B89E484-4F37-479A-B3C3-3907F38E75B4}" destId="{CDD0BC3F-D4DF-421F-9A2E-F0B47F1FAF13}" srcOrd="1" destOrd="0" presId="urn:microsoft.com/office/officeart/2005/8/layout/hierarchy2"/>
    <dgm:cxn modelId="{D8ED76B4-B27C-4D45-A097-3DA54379CD6E}" type="presParOf" srcId="{CDD0BC3F-D4DF-421F-9A2E-F0B47F1FAF13}" destId="{76BCFFAD-9E90-440F-A113-0911207FDFD5}" srcOrd="0" destOrd="0" presId="urn:microsoft.com/office/officeart/2005/8/layout/hierarchy2"/>
    <dgm:cxn modelId="{AD96D054-006B-4589-A981-82C8DA404DC5}" type="presParOf" srcId="{76BCFFAD-9E90-440F-A113-0911207FDFD5}" destId="{A75E4718-EAC8-41AB-890A-9848ACCFDAA8}" srcOrd="0" destOrd="0" presId="urn:microsoft.com/office/officeart/2005/8/layout/hierarchy2"/>
    <dgm:cxn modelId="{92EB5520-F082-4E0B-977B-02A2D7F22385}" type="presParOf" srcId="{CDD0BC3F-D4DF-421F-9A2E-F0B47F1FAF13}" destId="{73FED669-4D35-47CA-ACC9-56C23CD93CCE}" srcOrd="1" destOrd="0" presId="urn:microsoft.com/office/officeart/2005/8/layout/hierarchy2"/>
    <dgm:cxn modelId="{84D2EA20-70E0-4161-8B3B-B463D8BEC534}" type="presParOf" srcId="{73FED669-4D35-47CA-ACC9-56C23CD93CCE}" destId="{17E8D60A-6875-4BF6-9FF5-45760666D3E2}" srcOrd="0" destOrd="0" presId="urn:microsoft.com/office/officeart/2005/8/layout/hierarchy2"/>
    <dgm:cxn modelId="{AE5A29E1-C77C-46FD-942A-87DD5E6546F6}" type="presParOf" srcId="{73FED669-4D35-47CA-ACC9-56C23CD93CCE}" destId="{D4C64FD0-A370-4D60-BC8C-63186D680F67}" srcOrd="1" destOrd="0" presId="urn:microsoft.com/office/officeart/2005/8/layout/hierarchy2"/>
    <dgm:cxn modelId="{9275F787-73E8-4074-AD81-80EC7B47F005}" type="presParOf" srcId="{CDD0BC3F-D4DF-421F-9A2E-F0B47F1FAF13}" destId="{72A3BDAF-FCD2-4D0C-B050-57475FD53A37}" srcOrd="2" destOrd="0" presId="urn:microsoft.com/office/officeart/2005/8/layout/hierarchy2"/>
    <dgm:cxn modelId="{48A52A83-E7FC-43C0-B517-30513D44C43C}" type="presParOf" srcId="{72A3BDAF-FCD2-4D0C-B050-57475FD53A37}" destId="{92CDEF5C-0E16-41B2-B07A-2E0DF0A32A13}" srcOrd="0" destOrd="0" presId="urn:microsoft.com/office/officeart/2005/8/layout/hierarchy2"/>
    <dgm:cxn modelId="{B520AE20-1BF5-4D52-9B00-13A111F3CE7B}" type="presParOf" srcId="{CDD0BC3F-D4DF-421F-9A2E-F0B47F1FAF13}" destId="{611606D7-407B-4A09-AA93-95FD5EDE806E}" srcOrd="3" destOrd="0" presId="urn:microsoft.com/office/officeart/2005/8/layout/hierarchy2"/>
    <dgm:cxn modelId="{8DEC0FD3-DC85-4EE6-8284-15F2DE2983A0}" type="presParOf" srcId="{611606D7-407B-4A09-AA93-95FD5EDE806E}" destId="{F90EF4BC-2914-4CC1-9CE1-A20D0C53143D}" srcOrd="0" destOrd="0" presId="urn:microsoft.com/office/officeart/2005/8/layout/hierarchy2"/>
    <dgm:cxn modelId="{8662B971-7F38-453B-A33B-9C7977B76CEE}" type="presParOf" srcId="{611606D7-407B-4A09-AA93-95FD5EDE806E}" destId="{68F29F2E-BE6D-4218-ABCB-CAA8B4BF0CC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FB92F2-6E69-4101-B465-00240C5318F4}" type="doc">
      <dgm:prSet loTypeId="urn:microsoft.com/office/officeart/2005/8/layout/vList2" loCatId="list" qsTypeId="urn:microsoft.com/office/officeart/2005/8/quickstyle/3d1" qsCatId="3D" csTypeId="urn:microsoft.com/office/officeart/2005/8/colors/accent1_3" csCatId="accent1" phldr="1"/>
      <dgm:spPr/>
      <dgm:t>
        <a:bodyPr/>
        <a:lstStyle/>
        <a:p>
          <a:endParaRPr lang="tr-TR"/>
        </a:p>
      </dgm:t>
    </dgm:pt>
    <dgm:pt modelId="{E9031E7A-40AE-41E7-BD0A-B39A3AEA8AEF}">
      <dgm:prSet phldrT="[Metin]"/>
      <dgm:spPr/>
      <dgm:t>
        <a:bodyPr/>
        <a:lstStyle/>
        <a:p>
          <a:r>
            <a:rPr lang="tr-TR" dirty="0" smtClean="0"/>
            <a:t>AHVONEN et al (1969)</a:t>
          </a:r>
          <a:endParaRPr lang="tr-TR" dirty="0"/>
        </a:p>
      </dgm:t>
    </dgm:pt>
    <dgm:pt modelId="{663FC2DE-5F07-442D-8D71-891D8EF14C49}" type="parTrans" cxnId="{329853AB-3849-48B0-B4B5-DBDADD59AE8E}">
      <dgm:prSet/>
      <dgm:spPr/>
      <dgm:t>
        <a:bodyPr/>
        <a:lstStyle/>
        <a:p>
          <a:endParaRPr lang="tr-TR"/>
        </a:p>
      </dgm:t>
    </dgm:pt>
    <dgm:pt modelId="{E8E6A6FE-EBF5-4B58-9D10-6C5A85789B41}" type="sibTrans" cxnId="{329853AB-3849-48B0-B4B5-DBDADD59AE8E}">
      <dgm:prSet/>
      <dgm:spPr/>
      <dgm:t>
        <a:bodyPr/>
        <a:lstStyle/>
        <a:p>
          <a:endParaRPr lang="tr-TR"/>
        </a:p>
      </dgm:t>
    </dgm:pt>
    <dgm:pt modelId="{DCB3A58B-1619-44EB-85B2-A6F2860AAE89}">
      <dgm:prSet phldrT="[Metin]"/>
      <dgm:spPr/>
      <dgm:t>
        <a:bodyPr/>
        <a:lstStyle/>
        <a:p>
          <a:r>
            <a:rPr lang="en-US" b="1" dirty="0" smtClean="0">
              <a:solidFill>
                <a:schemeClr val="tx1">
                  <a:lumMod val="95000"/>
                </a:schemeClr>
              </a:solidFill>
              <a:latin typeface="Calibri"/>
              <a:ea typeface="Calibri"/>
              <a:cs typeface="Calibri"/>
              <a:sym typeface="Calibri"/>
            </a:rPr>
            <a:t>ARTRIT, VÜCUTTAKI BIR ENFEKSIYON SONRASINDA GELIŞIR VE EKLEMDE MIKROORGANIZMA BULUNMAZ.</a:t>
          </a:r>
          <a:endParaRPr lang="tr-TR" b="1" dirty="0">
            <a:solidFill>
              <a:schemeClr val="bg1"/>
            </a:solidFill>
          </a:endParaRPr>
        </a:p>
      </dgm:t>
    </dgm:pt>
    <dgm:pt modelId="{DCB6B648-BF0E-4C15-8D05-5AEEDAFBD55A}" type="parTrans" cxnId="{40E1BAAB-15EF-4393-ADB2-58A3F177AC79}">
      <dgm:prSet/>
      <dgm:spPr/>
      <dgm:t>
        <a:bodyPr/>
        <a:lstStyle/>
        <a:p>
          <a:endParaRPr lang="tr-TR"/>
        </a:p>
      </dgm:t>
    </dgm:pt>
    <dgm:pt modelId="{2454214B-2383-4BFC-B837-4AF090E47709}" type="sibTrans" cxnId="{40E1BAAB-15EF-4393-ADB2-58A3F177AC79}">
      <dgm:prSet/>
      <dgm:spPr/>
      <dgm:t>
        <a:bodyPr/>
        <a:lstStyle/>
        <a:p>
          <a:endParaRPr lang="tr-TR"/>
        </a:p>
      </dgm:t>
    </dgm:pt>
    <dgm:pt modelId="{30A82177-CC8F-4DBB-B150-0B88B7661362}">
      <dgm:prSet phldrT="[Metin]"/>
      <dgm:spPr/>
      <dgm:t>
        <a:bodyPr/>
        <a:lstStyle/>
        <a:p>
          <a:r>
            <a:rPr lang="en-US" b="1" dirty="0" smtClean="0">
              <a:solidFill>
                <a:schemeClr val="bg1"/>
              </a:solidFill>
              <a:latin typeface="Calibri"/>
              <a:ea typeface="Calibri"/>
              <a:cs typeface="Calibri"/>
              <a:sym typeface="Calibri"/>
            </a:rPr>
            <a:t>DUMONDE (1976)‏</a:t>
          </a:r>
          <a:endParaRPr lang="tr-TR" dirty="0">
            <a:solidFill>
              <a:schemeClr val="bg1"/>
            </a:solidFill>
          </a:endParaRPr>
        </a:p>
      </dgm:t>
    </dgm:pt>
    <dgm:pt modelId="{4ECB0CD0-D3FB-403E-8DF5-64109A718DCF}" type="parTrans" cxnId="{0DAEDB6A-8915-42AE-A1B0-406326DE7807}">
      <dgm:prSet/>
      <dgm:spPr/>
      <dgm:t>
        <a:bodyPr/>
        <a:lstStyle/>
        <a:p>
          <a:endParaRPr lang="tr-TR"/>
        </a:p>
      </dgm:t>
    </dgm:pt>
    <dgm:pt modelId="{BFF60D74-55F7-4BD5-9E9E-CA8FE094F010}" type="sibTrans" cxnId="{0DAEDB6A-8915-42AE-A1B0-406326DE7807}">
      <dgm:prSet/>
      <dgm:spPr/>
      <dgm:t>
        <a:bodyPr/>
        <a:lstStyle/>
        <a:p>
          <a:endParaRPr lang="tr-TR"/>
        </a:p>
      </dgm:t>
    </dgm:pt>
    <dgm:pt modelId="{D434081D-3B2F-48AC-BFB5-C4B3DFFE1446}">
      <dgm:prSet phldrT="[Metin]"/>
      <dgm:spPr/>
      <dgm:t>
        <a:bodyPr/>
        <a:lstStyle/>
        <a:p>
          <a:r>
            <a:rPr lang="en-US" b="1" dirty="0" smtClean="0">
              <a:solidFill>
                <a:schemeClr val="tx1">
                  <a:lumMod val="95000"/>
                </a:schemeClr>
              </a:solidFill>
              <a:latin typeface="Calibri"/>
              <a:ea typeface="Calibri"/>
              <a:cs typeface="Calibri"/>
              <a:sym typeface="Calibri"/>
            </a:rPr>
            <a:t>ENFEKSIYON SONRASI GELIŞEN ARTRITLE REAKTIF ARTRIT ARASINDAKI FARK,EKLEMDE MIKROORGANIZMANIN BULUNMASI VEYA BULUNMAMASIDIR.</a:t>
          </a:r>
          <a:endParaRPr lang="tr-TR" b="1" dirty="0"/>
        </a:p>
      </dgm:t>
    </dgm:pt>
    <dgm:pt modelId="{96B448DD-168E-4996-82E1-F1D6567F0A43}" type="parTrans" cxnId="{D2ECFFF9-B508-4604-8B14-1238512923F4}">
      <dgm:prSet/>
      <dgm:spPr/>
      <dgm:t>
        <a:bodyPr/>
        <a:lstStyle/>
        <a:p>
          <a:endParaRPr lang="tr-TR"/>
        </a:p>
      </dgm:t>
    </dgm:pt>
    <dgm:pt modelId="{CF5B1CD4-B84B-4D08-A5EA-B7E06E64E09C}" type="sibTrans" cxnId="{D2ECFFF9-B508-4604-8B14-1238512923F4}">
      <dgm:prSet/>
      <dgm:spPr/>
      <dgm:t>
        <a:bodyPr/>
        <a:lstStyle/>
        <a:p>
          <a:endParaRPr lang="tr-TR"/>
        </a:p>
      </dgm:t>
    </dgm:pt>
    <dgm:pt modelId="{A98F895F-E6CF-4753-A7AF-273B4D8F2AD0}">
      <dgm:prSet phldrT="[Metin]"/>
      <dgm:spPr/>
      <dgm:t>
        <a:bodyPr/>
        <a:lstStyle/>
        <a:p>
          <a:r>
            <a:rPr lang="en-US" b="1" dirty="0" smtClean="0">
              <a:solidFill>
                <a:schemeClr val="bg1"/>
              </a:solidFill>
              <a:latin typeface="Calibri"/>
              <a:ea typeface="Calibri"/>
              <a:cs typeface="Calibri"/>
              <a:sym typeface="Calibri"/>
            </a:rPr>
            <a:t>OLHAGEN (1980</a:t>
          </a:r>
          <a:r>
            <a:rPr lang="tr-TR" b="1" dirty="0" smtClean="0">
              <a:solidFill>
                <a:schemeClr val="bg1"/>
              </a:solidFill>
              <a:latin typeface="Calibri"/>
              <a:ea typeface="Calibri"/>
              <a:cs typeface="Calibri"/>
              <a:sym typeface="Calibri"/>
            </a:rPr>
            <a:t>)</a:t>
          </a:r>
          <a:endParaRPr lang="tr-TR" b="1" dirty="0">
            <a:solidFill>
              <a:schemeClr val="bg1"/>
            </a:solidFill>
          </a:endParaRPr>
        </a:p>
      </dgm:t>
    </dgm:pt>
    <dgm:pt modelId="{3C718DBA-6337-4C47-862C-E7967B61767C}" type="parTrans" cxnId="{BB0CF726-0844-4F30-B8EA-8602A5EF7F8C}">
      <dgm:prSet/>
      <dgm:spPr/>
      <dgm:t>
        <a:bodyPr/>
        <a:lstStyle/>
        <a:p>
          <a:endParaRPr lang="tr-TR"/>
        </a:p>
      </dgm:t>
    </dgm:pt>
    <dgm:pt modelId="{4012D02F-6AD9-4E93-96AA-34B5393A7744}" type="sibTrans" cxnId="{BB0CF726-0844-4F30-B8EA-8602A5EF7F8C}">
      <dgm:prSet/>
      <dgm:spPr/>
      <dgm:t>
        <a:bodyPr/>
        <a:lstStyle/>
        <a:p>
          <a:endParaRPr lang="tr-TR"/>
        </a:p>
      </dgm:t>
    </dgm:pt>
    <dgm:pt modelId="{674A3144-5A25-4479-BC6A-B1C278E28FF3}">
      <dgm:prSet phldrT="[Metin]"/>
      <dgm:spPr/>
      <dgm:t>
        <a:bodyPr/>
        <a:lstStyle/>
        <a:p>
          <a:r>
            <a:rPr lang="en-US" b="1" dirty="0" smtClean="0">
              <a:solidFill>
                <a:schemeClr val="tx1">
                  <a:lumMod val="95000"/>
                </a:schemeClr>
              </a:solidFill>
              <a:latin typeface="Calibri"/>
              <a:ea typeface="Calibri"/>
              <a:cs typeface="Calibri"/>
              <a:sym typeface="Calibri"/>
            </a:rPr>
            <a:t>ÜROARTRIT VE ENTEROARTRITLER,ÜRINER SISTEM VEYE BARSAK ENFEKSIYONU SONRASINDA GELIŞEN ROMATOLOJIK DURUMLARDIR</a:t>
          </a:r>
          <a:endParaRPr lang="tr-TR" b="1" dirty="0">
            <a:solidFill>
              <a:schemeClr val="bg1"/>
            </a:solidFill>
          </a:endParaRPr>
        </a:p>
      </dgm:t>
    </dgm:pt>
    <dgm:pt modelId="{90C31753-A71A-4173-85D6-4A3DF400BD43}" type="parTrans" cxnId="{B34F554F-5EA3-4F57-AF80-60CF8845BE27}">
      <dgm:prSet/>
      <dgm:spPr/>
      <dgm:t>
        <a:bodyPr/>
        <a:lstStyle/>
        <a:p>
          <a:endParaRPr lang="tr-TR"/>
        </a:p>
      </dgm:t>
    </dgm:pt>
    <dgm:pt modelId="{1C598D51-1A84-4286-8910-F4FC32ACBC77}" type="sibTrans" cxnId="{B34F554F-5EA3-4F57-AF80-60CF8845BE27}">
      <dgm:prSet/>
      <dgm:spPr/>
      <dgm:t>
        <a:bodyPr/>
        <a:lstStyle/>
        <a:p>
          <a:endParaRPr lang="tr-TR"/>
        </a:p>
      </dgm:t>
    </dgm:pt>
    <dgm:pt modelId="{36C13D9B-5796-487F-ADBA-D0C622956236}">
      <dgm:prSet phldrT="[Metin]"/>
      <dgm:spPr/>
      <dgm:t>
        <a:bodyPr/>
        <a:lstStyle/>
        <a:p>
          <a:r>
            <a:rPr lang="en-US" b="1" dirty="0" smtClean="0">
              <a:solidFill>
                <a:schemeClr val="bg1"/>
              </a:solidFill>
              <a:latin typeface="Calibri"/>
              <a:ea typeface="Calibri"/>
              <a:cs typeface="Calibri"/>
              <a:sym typeface="Calibri"/>
            </a:rPr>
            <a:t>CALIN (1984)</a:t>
          </a:r>
          <a:endParaRPr lang="tr-TR" b="1" dirty="0">
            <a:solidFill>
              <a:schemeClr val="bg1"/>
            </a:solidFill>
          </a:endParaRPr>
        </a:p>
      </dgm:t>
    </dgm:pt>
    <dgm:pt modelId="{6C5CE769-4488-494C-AB06-CCC7263E9E2D}" type="parTrans" cxnId="{08560133-600E-4BB0-AB63-0AD97683F2D3}">
      <dgm:prSet/>
      <dgm:spPr/>
      <dgm:t>
        <a:bodyPr/>
        <a:lstStyle/>
        <a:p>
          <a:endParaRPr lang="tr-TR"/>
        </a:p>
      </dgm:t>
    </dgm:pt>
    <dgm:pt modelId="{132D542E-7184-4C54-880A-1A1635E98E9A}" type="sibTrans" cxnId="{08560133-600E-4BB0-AB63-0AD97683F2D3}">
      <dgm:prSet/>
      <dgm:spPr/>
      <dgm:t>
        <a:bodyPr/>
        <a:lstStyle/>
        <a:p>
          <a:endParaRPr lang="tr-TR"/>
        </a:p>
      </dgm:t>
    </dgm:pt>
    <dgm:pt modelId="{F043212C-08D9-4FA9-A266-4B90CE978E2E}">
      <dgm:prSet phldrT="[Metin]"/>
      <dgm:spPr/>
      <dgm:t>
        <a:bodyPr/>
        <a:lstStyle/>
        <a:p>
          <a:r>
            <a:rPr lang="en-US" b="1" dirty="0" smtClean="0">
              <a:solidFill>
                <a:schemeClr val="tx1">
                  <a:lumMod val="95000"/>
                </a:schemeClr>
              </a:solidFill>
              <a:latin typeface="Calibri"/>
              <a:ea typeface="Calibri"/>
              <a:cs typeface="Calibri"/>
              <a:sym typeface="Calibri"/>
            </a:rPr>
            <a:t>SERONEGATIF ASIMETRIK ARTROPATI(ÖZELLIKLE ALT EKSTREMITELERDE)ILE BERABER ,</a:t>
          </a:r>
          <a:endParaRPr lang="tr-TR" b="1" dirty="0">
            <a:solidFill>
              <a:schemeClr val="bg1"/>
            </a:solidFill>
          </a:endParaRPr>
        </a:p>
      </dgm:t>
    </dgm:pt>
    <dgm:pt modelId="{0ED2F801-6C1E-45C2-AD18-3A87DE0401A0}" type="parTrans" cxnId="{A91F848A-4EF4-41F7-A74B-26EA0C378352}">
      <dgm:prSet/>
      <dgm:spPr/>
      <dgm:t>
        <a:bodyPr/>
        <a:lstStyle/>
        <a:p>
          <a:endParaRPr lang="tr-TR"/>
        </a:p>
      </dgm:t>
    </dgm:pt>
    <dgm:pt modelId="{31585651-3810-4E55-9764-9916ECA3FF75}" type="sibTrans" cxnId="{A91F848A-4EF4-41F7-A74B-26EA0C378352}">
      <dgm:prSet/>
      <dgm:spPr/>
      <dgm:t>
        <a:bodyPr/>
        <a:lstStyle/>
        <a:p>
          <a:endParaRPr lang="tr-TR"/>
        </a:p>
      </dgm:t>
    </dgm:pt>
    <dgm:pt modelId="{B5A38CF0-E9BE-42A1-9443-C68E256C8DC7}">
      <dgm:prSet phldrT="[Metin]"/>
      <dgm:spPr/>
      <dgm:t>
        <a:bodyPr/>
        <a:lstStyle/>
        <a:p>
          <a:r>
            <a:rPr lang="en-US" b="1" dirty="0" smtClean="0">
              <a:solidFill>
                <a:schemeClr val="tx1">
                  <a:lumMod val="95000"/>
                </a:schemeClr>
              </a:solidFill>
              <a:latin typeface="Calibri"/>
              <a:ea typeface="Calibri"/>
              <a:cs typeface="Calibri"/>
              <a:sym typeface="Calibri"/>
            </a:rPr>
            <a:t>INFLAMATUVAR GÖZ HASTALIĞI,</a:t>
          </a:r>
          <a:endParaRPr lang="tr-TR" b="1" dirty="0">
            <a:solidFill>
              <a:schemeClr val="bg1"/>
            </a:solidFill>
          </a:endParaRPr>
        </a:p>
      </dgm:t>
    </dgm:pt>
    <dgm:pt modelId="{F3DE95C3-0360-4325-8FBD-1EB136BFEF1D}" type="parTrans" cxnId="{09EE5F71-CF27-4A81-B3D6-BC7B27AA9FE1}">
      <dgm:prSet/>
      <dgm:spPr/>
      <dgm:t>
        <a:bodyPr/>
        <a:lstStyle/>
        <a:p>
          <a:endParaRPr lang="tr-TR"/>
        </a:p>
      </dgm:t>
    </dgm:pt>
    <dgm:pt modelId="{820779E8-9132-4DA7-97CF-3B82AEA0A8A3}" type="sibTrans" cxnId="{09EE5F71-CF27-4A81-B3D6-BC7B27AA9FE1}">
      <dgm:prSet/>
      <dgm:spPr/>
      <dgm:t>
        <a:bodyPr/>
        <a:lstStyle/>
        <a:p>
          <a:endParaRPr lang="tr-TR"/>
        </a:p>
      </dgm:t>
    </dgm:pt>
    <dgm:pt modelId="{CE047217-37A3-4F1B-8842-7F6442D0270C}">
      <dgm:prSet phldrT="[Metin]"/>
      <dgm:spPr/>
      <dgm:t>
        <a:bodyPr/>
        <a:lstStyle/>
        <a:p>
          <a:r>
            <a:rPr lang="en-US" b="1" dirty="0" smtClean="0">
              <a:solidFill>
                <a:schemeClr val="tx1">
                  <a:lumMod val="95000"/>
                </a:schemeClr>
              </a:solidFill>
              <a:latin typeface="Calibri"/>
              <a:ea typeface="Calibri"/>
              <a:cs typeface="Calibri"/>
              <a:sym typeface="Calibri"/>
            </a:rPr>
            <a:t>ÜRETRIT/SERVISIT,DIZANTERI,</a:t>
          </a:r>
          <a:endParaRPr lang="tr-TR" b="1" dirty="0">
            <a:solidFill>
              <a:schemeClr val="bg1"/>
            </a:solidFill>
          </a:endParaRPr>
        </a:p>
      </dgm:t>
    </dgm:pt>
    <dgm:pt modelId="{0DA8B389-422D-4062-959A-75440BBE3C67}" type="parTrans" cxnId="{214ACCDD-180A-43E1-B24F-ABB4BA375259}">
      <dgm:prSet/>
      <dgm:spPr/>
      <dgm:t>
        <a:bodyPr/>
        <a:lstStyle/>
        <a:p>
          <a:endParaRPr lang="tr-TR"/>
        </a:p>
      </dgm:t>
    </dgm:pt>
    <dgm:pt modelId="{CD473576-9EAF-4EBF-8D0F-C7B099F41979}" type="sibTrans" cxnId="{214ACCDD-180A-43E1-B24F-ABB4BA375259}">
      <dgm:prSet/>
      <dgm:spPr/>
      <dgm:t>
        <a:bodyPr/>
        <a:lstStyle/>
        <a:p>
          <a:endParaRPr lang="tr-TR"/>
        </a:p>
      </dgm:t>
    </dgm:pt>
    <dgm:pt modelId="{BA3EAA6C-BD7E-4B12-8DD9-3A5B6915EF19}">
      <dgm:prSet phldrT="[Metin]"/>
      <dgm:spPr/>
      <dgm:t>
        <a:bodyPr/>
        <a:lstStyle/>
        <a:p>
          <a:r>
            <a:rPr lang="en-US" b="1" dirty="0" smtClean="0">
              <a:solidFill>
                <a:schemeClr val="tx1">
                  <a:lumMod val="95000"/>
                </a:schemeClr>
              </a:solidFill>
              <a:latin typeface="Calibri"/>
              <a:ea typeface="Calibri"/>
              <a:cs typeface="Calibri"/>
              <a:sym typeface="Calibri"/>
            </a:rPr>
            <a:t>MUKOKUTANÖZ BULGULAR (BALANIT,ORAL ÜLSERLER,KERATODERMA)’DAN BIR VEYA DAHA FAZLASININ BULUNMASI VE</a:t>
          </a:r>
          <a:endParaRPr lang="tr-TR" b="1" dirty="0">
            <a:solidFill>
              <a:schemeClr val="bg1"/>
            </a:solidFill>
          </a:endParaRPr>
        </a:p>
      </dgm:t>
    </dgm:pt>
    <dgm:pt modelId="{6A37126B-D2D9-4021-AE63-1933BE8BF7F8}" type="parTrans" cxnId="{8D5D9689-635E-4A72-9041-39739354CF31}">
      <dgm:prSet/>
      <dgm:spPr/>
      <dgm:t>
        <a:bodyPr/>
        <a:lstStyle/>
        <a:p>
          <a:endParaRPr lang="tr-TR"/>
        </a:p>
      </dgm:t>
    </dgm:pt>
    <dgm:pt modelId="{D7A05D97-4445-4662-B5C3-8B27F8E92C7A}" type="sibTrans" cxnId="{8D5D9689-635E-4A72-9041-39739354CF31}">
      <dgm:prSet/>
      <dgm:spPr/>
      <dgm:t>
        <a:bodyPr/>
        <a:lstStyle/>
        <a:p>
          <a:endParaRPr lang="tr-TR"/>
        </a:p>
      </dgm:t>
    </dgm:pt>
    <dgm:pt modelId="{224152EA-00EC-4540-B86C-E80A4658B4B4}">
      <dgm:prSet phldrT="[Metin]"/>
      <dgm:spPr/>
      <dgm:t>
        <a:bodyPr/>
        <a:lstStyle/>
        <a:p>
          <a:r>
            <a:rPr lang="en-US" b="1" dirty="0" smtClean="0">
              <a:solidFill>
                <a:schemeClr val="tx1">
                  <a:lumMod val="95000"/>
                </a:schemeClr>
              </a:solidFill>
              <a:latin typeface="Calibri"/>
              <a:ea typeface="Calibri"/>
              <a:cs typeface="Calibri"/>
              <a:sym typeface="Calibri"/>
            </a:rPr>
            <a:t>PSÖRIATIK ARTRIT ILE DIĞER ROMATIZMAL HASTALIKLARIN DIŞLANMASI GEREKIR</a:t>
          </a:r>
          <a:endParaRPr lang="tr-TR" b="1" dirty="0">
            <a:solidFill>
              <a:schemeClr val="bg1"/>
            </a:solidFill>
          </a:endParaRPr>
        </a:p>
      </dgm:t>
    </dgm:pt>
    <dgm:pt modelId="{D2F91DFC-EF04-4732-A23F-66C97E124F8B}" type="parTrans" cxnId="{9FC54295-4E4D-47BA-91AE-9192141FAF32}">
      <dgm:prSet/>
      <dgm:spPr/>
      <dgm:t>
        <a:bodyPr/>
        <a:lstStyle/>
        <a:p>
          <a:endParaRPr lang="tr-TR"/>
        </a:p>
      </dgm:t>
    </dgm:pt>
    <dgm:pt modelId="{7695CFDF-689C-4FEC-8520-C154101E6622}" type="sibTrans" cxnId="{9FC54295-4E4D-47BA-91AE-9192141FAF32}">
      <dgm:prSet/>
      <dgm:spPr/>
      <dgm:t>
        <a:bodyPr/>
        <a:lstStyle/>
        <a:p>
          <a:endParaRPr lang="tr-TR"/>
        </a:p>
      </dgm:t>
    </dgm:pt>
    <dgm:pt modelId="{A0B1E038-A16F-44FF-B3B2-7C0B8C7979C4}" type="pres">
      <dgm:prSet presAssocID="{71FB92F2-6E69-4101-B465-00240C5318F4}" presName="linear" presStyleCnt="0">
        <dgm:presLayoutVars>
          <dgm:animLvl val="lvl"/>
          <dgm:resizeHandles val="exact"/>
        </dgm:presLayoutVars>
      </dgm:prSet>
      <dgm:spPr/>
      <dgm:t>
        <a:bodyPr/>
        <a:lstStyle/>
        <a:p>
          <a:endParaRPr lang="tr-TR"/>
        </a:p>
      </dgm:t>
    </dgm:pt>
    <dgm:pt modelId="{079DD1E9-901E-41F3-A3D9-1F21B442CB27}" type="pres">
      <dgm:prSet presAssocID="{E9031E7A-40AE-41E7-BD0A-B39A3AEA8AEF}" presName="parentText" presStyleLbl="node1" presStyleIdx="0" presStyleCnt="4">
        <dgm:presLayoutVars>
          <dgm:chMax val="0"/>
          <dgm:bulletEnabled val="1"/>
        </dgm:presLayoutVars>
      </dgm:prSet>
      <dgm:spPr/>
      <dgm:t>
        <a:bodyPr/>
        <a:lstStyle/>
        <a:p>
          <a:endParaRPr lang="tr-TR"/>
        </a:p>
      </dgm:t>
    </dgm:pt>
    <dgm:pt modelId="{3C06AFA4-A5E7-4DE5-A529-9CE0FD9170DB}" type="pres">
      <dgm:prSet presAssocID="{E9031E7A-40AE-41E7-BD0A-B39A3AEA8AEF}" presName="childText" presStyleLbl="revTx" presStyleIdx="0" presStyleCnt="4">
        <dgm:presLayoutVars>
          <dgm:bulletEnabled val="1"/>
        </dgm:presLayoutVars>
      </dgm:prSet>
      <dgm:spPr/>
      <dgm:t>
        <a:bodyPr/>
        <a:lstStyle/>
        <a:p>
          <a:endParaRPr lang="tr-TR"/>
        </a:p>
      </dgm:t>
    </dgm:pt>
    <dgm:pt modelId="{D10AE825-5FB8-4766-BE84-06BE85E76312}" type="pres">
      <dgm:prSet presAssocID="{30A82177-CC8F-4DBB-B150-0B88B7661362}" presName="parentText" presStyleLbl="node1" presStyleIdx="1" presStyleCnt="4">
        <dgm:presLayoutVars>
          <dgm:chMax val="0"/>
          <dgm:bulletEnabled val="1"/>
        </dgm:presLayoutVars>
      </dgm:prSet>
      <dgm:spPr/>
      <dgm:t>
        <a:bodyPr/>
        <a:lstStyle/>
        <a:p>
          <a:endParaRPr lang="tr-TR"/>
        </a:p>
      </dgm:t>
    </dgm:pt>
    <dgm:pt modelId="{96459750-88F8-4827-85EB-D1D19DD074AB}" type="pres">
      <dgm:prSet presAssocID="{30A82177-CC8F-4DBB-B150-0B88B7661362}" presName="childText" presStyleLbl="revTx" presStyleIdx="1" presStyleCnt="4">
        <dgm:presLayoutVars>
          <dgm:bulletEnabled val="1"/>
        </dgm:presLayoutVars>
      </dgm:prSet>
      <dgm:spPr/>
      <dgm:t>
        <a:bodyPr/>
        <a:lstStyle/>
        <a:p>
          <a:endParaRPr lang="tr-TR"/>
        </a:p>
      </dgm:t>
    </dgm:pt>
    <dgm:pt modelId="{EA9DB994-8B89-4524-862B-3A4E51EFBC13}" type="pres">
      <dgm:prSet presAssocID="{A98F895F-E6CF-4753-A7AF-273B4D8F2AD0}" presName="parentText" presStyleLbl="node1" presStyleIdx="2" presStyleCnt="4">
        <dgm:presLayoutVars>
          <dgm:chMax val="0"/>
          <dgm:bulletEnabled val="1"/>
        </dgm:presLayoutVars>
      </dgm:prSet>
      <dgm:spPr/>
      <dgm:t>
        <a:bodyPr/>
        <a:lstStyle/>
        <a:p>
          <a:endParaRPr lang="tr-TR"/>
        </a:p>
      </dgm:t>
    </dgm:pt>
    <dgm:pt modelId="{25DC9D6D-8C62-4E78-A4E2-656805C68968}" type="pres">
      <dgm:prSet presAssocID="{A98F895F-E6CF-4753-A7AF-273B4D8F2AD0}" presName="childText" presStyleLbl="revTx" presStyleIdx="2" presStyleCnt="4">
        <dgm:presLayoutVars>
          <dgm:bulletEnabled val="1"/>
        </dgm:presLayoutVars>
      </dgm:prSet>
      <dgm:spPr/>
      <dgm:t>
        <a:bodyPr/>
        <a:lstStyle/>
        <a:p>
          <a:endParaRPr lang="tr-TR"/>
        </a:p>
      </dgm:t>
    </dgm:pt>
    <dgm:pt modelId="{08FBE390-F432-4CCB-A0A5-F5568465EE30}" type="pres">
      <dgm:prSet presAssocID="{36C13D9B-5796-487F-ADBA-D0C622956236}" presName="parentText" presStyleLbl="node1" presStyleIdx="3" presStyleCnt="4">
        <dgm:presLayoutVars>
          <dgm:chMax val="0"/>
          <dgm:bulletEnabled val="1"/>
        </dgm:presLayoutVars>
      </dgm:prSet>
      <dgm:spPr/>
      <dgm:t>
        <a:bodyPr/>
        <a:lstStyle/>
        <a:p>
          <a:endParaRPr lang="tr-TR"/>
        </a:p>
      </dgm:t>
    </dgm:pt>
    <dgm:pt modelId="{06623B3D-8124-41BB-83A6-2753C51F8CF6}" type="pres">
      <dgm:prSet presAssocID="{36C13D9B-5796-487F-ADBA-D0C622956236}" presName="childText" presStyleLbl="revTx" presStyleIdx="3" presStyleCnt="4">
        <dgm:presLayoutVars>
          <dgm:bulletEnabled val="1"/>
        </dgm:presLayoutVars>
      </dgm:prSet>
      <dgm:spPr/>
      <dgm:t>
        <a:bodyPr/>
        <a:lstStyle/>
        <a:p>
          <a:endParaRPr lang="tr-TR"/>
        </a:p>
      </dgm:t>
    </dgm:pt>
  </dgm:ptLst>
  <dgm:cxnLst>
    <dgm:cxn modelId="{C5A8789C-807B-4EBE-B628-A5099B9A7851}" type="presOf" srcId="{30A82177-CC8F-4DBB-B150-0B88B7661362}" destId="{D10AE825-5FB8-4766-BE84-06BE85E76312}" srcOrd="0" destOrd="0" presId="urn:microsoft.com/office/officeart/2005/8/layout/vList2"/>
    <dgm:cxn modelId="{0DAEDB6A-8915-42AE-A1B0-406326DE7807}" srcId="{71FB92F2-6E69-4101-B465-00240C5318F4}" destId="{30A82177-CC8F-4DBB-B150-0B88B7661362}" srcOrd="1" destOrd="0" parTransId="{4ECB0CD0-D3FB-403E-8DF5-64109A718DCF}" sibTransId="{BFF60D74-55F7-4BD5-9E9E-CA8FE094F010}"/>
    <dgm:cxn modelId="{55E8E1A3-80CB-47E3-8021-2CEC5F5E64E8}" type="presOf" srcId="{71FB92F2-6E69-4101-B465-00240C5318F4}" destId="{A0B1E038-A16F-44FF-B3B2-7C0B8C7979C4}" srcOrd="0" destOrd="0" presId="urn:microsoft.com/office/officeart/2005/8/layout/vList2"/>
    <dgm:cxn modelId="{F0208B8C-5578-43EC-A45C-44EAB2E0B6B4}" type="presOf" srcId="{E9031E7A-40AE-41E7-BD0A-B39A3AEA8AEF}" destId="{079DD1E9-901E-41F3-A3D9-1F21B442CB27}" srcOrd="0" destOrd="0" presId="urn:microsoft.com/office/officeart/2005/8/layout/vList2"/>
    <dgm:cxn modelId="{9FC54295-4E4D-47BA-91AE-9192141FAF32}" srcId="{36C13D9B-5796-487F-ADBA-D0C622956236}" destId="{224152EA-00EC-4540-B86C-E80A4658B4B4}" srcOrd="4" destOrd="0" parTransId="{D2F91DFC-EF04-4732-A23F-66C97E124F8B}" sibTransId="{7695CFDF-689C-4FEC-8520-C154101E6622}"/>
    <dgm:cxn modelId="{F923D88D-CB49-44F5-A09C-E46504DEC71A}" type="presOf" srcId="{A98F895F-E6CF-4753-A7AF-273B4D8F2AD0}" destId="{EA9DB994-8B89-4524-862B-3A4E51EFBC13}" srcOrd="0" destOrd="0" presId="urn:microsoft.com/office/officeart/2005/8/layout/vList2"/>
    <dgm:cxn modelId="{B5815853-3596-4042-A70F-3835B4265CA8}" type="presOf" srcId="{674A3144-5A25-4479-BC6A-B1C278E28FF3}" destId="{25DC9D6D-8C62-4E78-A4E2-656805C68968}" srcOrd="0" destOrd="0" presId="urn:microsoft.com/office/officeart/2005/8/layout/vList2"/>
    <dgm:cxn modelId="{9733CAAD-C344-4B2F-A305-D5A331188356}" type="presOf" srcId="{B5A38CF0-E9BE-42A1-9443-C68E256C8DC7}" destId="{06623B3D-8124-41BB-83A6-2753C51F8CF6}" srcOrd="0" destOrd="2" presId="urn:microsoft.com/office/officeart/2005/8/layout/vList2"/>
    <dgm:cxn modelId="{40E1BAAB-15EF-4393-ADB2-58A3F177AC79}" srcId="{E9031E7A-40AE-41E7-BD0A-B39A3AEA8AEF}" destId="{DCB3A58B-1619-44EB-85B2-A6F2860AAE89}" srcOrd="0" destOrd="0" parTransId="{DCB6B648-BF0E-4C15-8D05-5AEEDAFBD55A}" sibTransId="{2454214B-2383-4BFC-B837-4AF090E47709}"/>
    <dgm:cxn modelId="{214ACCDD-180A-43E1-B24F-ABB4BA375259}" srcId="{36C13D9B-5796-487F-ADBA-D0C622956236}" destId="{CE047217-37A3-4F1B-8842-7F6442D0270C}" srcOrd="1" destOrd="0" parTransId="{0DA8B389-422D-4062-959A-75440BBE3C67}" sibTransId="{CD473576-9EAF-4EBF-8D0F-C7B099F41979}"/>
    <dgm:cxn modelId="{94A5EA96-1CA6-4CF6-88D1-10D6F0410CC4}" type="presOf" srcId="{224152EA-00EC-4540-B86C-E80A4658B4B4}" destId="{06623B3D-8124-41BB-83A6-2753C51F8CF6}" srcOrd="0" destOrd="4" presId="urn:microsoft.com/office/officeart/2005/8/layout/vList2"/>
    <dgm:cxn modelId="{F0C1A21D-E401-4776-BBF9-CE503CA94C9B}" type="presOf" srcId="{CE047217-37A3-4F1B-8842-7F6442D0270C}" destId="{06623B3D-8124-41BB-83A6-2753C51F8CF6}" srcOrd="0" destOrd="1" presId="urn:microsoft.com/office/officeart/2005/8/layout/vList2"/>
    <dgm:cxn modelId="{A91F848A-4EF4-41F7-A74B-26EA0C378352}" srcId="{36C13D9B-5796-487F-ADBA-D0C622956236}" destId="{F043212C-08D9-4FA9-A266-4B90CE978E2E}" srcOrd="0" destOrd="0" parTransId="{0ED2F801-6C1E-45C2-AD18-3A87DE0401A0}" sibTransId="{31585651-3810-4E55-9764-9916ECA3FF75}"/>
    <dgm:cxn modelId="{614B0D38-2BF0-4332-BEFD-2FCB64D077EA}" type="presOf" srcId="{DCB3A58B-1619-44EB-85B2-A6F2860AAE89}" destId="{3C06AFA4-A5E7-4DE5-A529-9CE0FD9170DB}" srcOrd="0" destOrd="0" presId="urn:microsoft.com/office/officeart/2005/8/layout/vList2"/>
    <dgm:cxn modelId="{8D5D9689-635E-4A72-9041-39739354CF31}" srcId="{36C13D9B-5796-487F-ADBA-D0C622956236}" destId="{BA3EAA6C-BD7E-4B12-8DD9-3A5B6915EF19}" srcOrd="3" destOrd="0" parTransId="{6A37126B-D2D9-4021-AE63-1933BE8BF7F8}" sibTransId="{D7A05D97-4445-4662-B5C3-8B27F8E92C7A}"/>
    <dgm:cxn modelId="{08560133-600E-4BB0-AB63-0AD97683F2D3}" srcId="{71FB92F2-6E69-4101-B465-00240C5318F4}" destId="{36C13D9B-5796-487F-ADBA-D0C622956236}" srcOrd="3" destOrd="0" parTransId="{6C5CE769-4488-494C-AB06-CCC7263E9E2D}" sibTransId="{132D542E-7184-4C54-880A-1A1635E98E9A}"/>
    <dgm:cxn modelId="{09EE5F71-CF27-4A81-B3D6-BC7B27AA9FE1}" srcId="{36C13D9B-5796-487F-ADBA-D0C622956236}" destId="{B5A38CF0-E9BE-42A1-9443-C68E256C8DC7}" srcOrd="2" destOrd="0" parTransId="{F3DE95C3-0360-4325-8FBD-1EB136BFEF1D}" sibTransId="{820779E8-9132-4DA7-97CF-3B82AEA0A8A3}"/>
    <dgm:cxn modelId="{5DB5DE15-D683-4868-813F-64AB230370F6}" type="presOf" srcId="{F043212C-08D9-4FA9-A266-4B90CE978E2E}" destId="{06623B3D-8124-41BB-83A6-2753C51F8CF6}" srcOrd="0" destOrd="0" presId="urn:microsoft.com/office/officeart/2005/8/layout/vList2"/>
    <dgm:cxn modelId="{BB0CF726-0844-4F30-B8EA-8602A5EF7F8C}" srcId="{71FB92F2-6E69-4101-B465-00240C5318F4}" destId="{A98F895F-E6CF-4753-A7AF-273B4D8F2AD0}" srcOrd="2" destOrd="0" parTransId="{3C718DBA-6337-4C47-862C-E7967B61767C}" sibTransId="{4012D02F-6AD9-4E93-96AA-34B5393A7744}"/>
    <dgm:cxn modelId="{B6ED390B-1150-4DAE-8933-877F473F9649}" type="presOf" srcId="{36C13D9B-5796-487F-ADBA-D0C622956236}" destId="{08FBE390-F432-4CCB-A0A5-F5568465EE30}" srcOrd="0" destOrd="0" presId="urn:microsoft.com/office/officeart/2005/8/layout/vList2"/>
    <dgm:cxn modelId="{D2ECFFF9-B508-4604-8B14-1238512923F4}" srcId="{30A82177-CC8F-4DBB-B150-0B88B7661362}" destId="{D434081D-3B2F-48AC-BFB5-C4B3DFFE1446}" srcOrd="0" destOrd="0" parTransId="{96B448DD-168E-4996-82E1-F1D6567F0A43}" sibTransId="{CF5B1CD4-B84B-4D08-A5EA-B7E06E64E09C}"/>
    <dgm:cxn modelId="{ADC33160-33DB-4B08-A6A3-2BD6F9227007}" type="presOf" srcId="{D434081D-3B2F-48AC-BFB5-C4B3DFFE1446}" destId="{96459750-88F8-4827-85EB-D1D19DD074AB}" srcOrd="0" destOrd="0" presId="urn:microsoft.com/office/officeart/2005/8/layout/vList2"/>
    <dgm:cxn modelId="{B34F554F-5EA3-4F57-AF80-60CF8845BE27}" srcId="{A98F895F-E6CF-4753-A7AF-273B4D8F2AD0}" destId="{674A3144-5A25-4479-BC6A-B1C278E28FF3}" srcOrd="0" destOrd="0" parTransId="{90C31753-A71A-4173-85D6-4A3DF400BD43}" sibTransId="{1C598D51-1A84-4286-8910-F4FC32ACBC77}"/>
    <dgm:cxn modelId="{329853AB-3849-48B0-B4B5-DBDADD59AE8E}" srcId="{71FB92F2-6E69-4101-B465-00240C5318F4}" destId="{E9031E7A-40AE-41E7-BD0A-B39A3AEA8AEF}" srcOrd="0" destOrd="0" parTransId="{663FC2DE-5F07-442D-8D71-891D8EF14C49}" sibTransId="{E8E6A6FE-EBF5-4B58-9D10-6C5A85789B41}"/>
    <dgm:cxn modelId="{F9EA5845-2CB9-42BE-9D78-F59AF17C2463}" type="presOf" srcId="{BA3EAA6C-BD7E-4B12-8DD9-3A5B6915EF19}" destId="{06623B3D-8124-41BB-83A6-2753C51F8CF6}" srcOrd="0" destOrd="3" presId="urn:microsoft.com/office/officeart/2005/8/layout/vList2"/>
    <dgm:cxn modelId="{D5AE5A6B-05BB-4C05-8183-BF53B66490BE}" type="presParOf" srcId="{A0B1E038-A16F-44FF-B3B2-7C0B8C7979C4}" destId="{079DD1E9-901E-41F3-A3D9-1F21B442CB27}" srcOrd="0" destOrd="0" presId="urn:microsoft.com/office/officeart/2005/8/layout/vList2"/>
    <dgm:cxn modelId="{FA0A2B22-BB35-4DD2-A1C8-B438B8E78014}" type="presParOf" srcId="{A0B1E038-A16F-44FF-B3B2-7C0B8C7979C4}" destId="{3C06AFA4-A5E7-4DE5-A529-9CE0FD9170DB}" srcOrd="1" destOrd="0" presId="urn:microsoft.com/office/officeart/2005/8/layout/vList2"/>
    <dgm:cxn modelId="{A8CE1767-FF8B-4DAC-ACE0-ED27F3C7F33D}" type="presParOf" srcId="{A0B1E038-A16F-44FF-B3B2-7C0B8C7979C4}" destId="{D10AE825-5FB8-4766-BE84-06BE85E76312}" srcOrd="2" destOrd="0" presId="urn:microsoft.com/office/officeart/2005/8/layout/vList2"/>
    <dgm:cxn modelId="{867224E8-2E1B-4DB2-9FFF-628BDE860E82}" type="presParOf" srcId="{A0B1E038-A16F-44FF-B3B2-7C0B8C7979C4}" destId="{96459750-88F8-4827-85EB-D1D19DD074AB}" srcOrd="3" destOrd="0" presId="urn:microsoft.com/office/officeart/2005/8/layout/vList2"/>
    <dgm:cxn modelId="{0EFDCAE4-AF3F-437D-AC74-4CA858425A46}" type="presParOf" srcId="{A0B1E038-A16F-44FF-B3B2-7C0B8C7979C4}" destId="{EA9DB994-8B89-4524-862B-3A4E51EFBC13}" srcOrd="4" destOrd="0" presId="urn:microsoft.com/office/officeart/2005/8/layout/vList2"/>
    <dgm:cxn modelId="{DD035F0E-7193-48E1-AF0D-624DAE8A2030}" type="presParOf" srcId="{A0B1E038-A16F-44FF-B3B2-7C0B8C7979C4}" destId="{25DC9D6D-8C62-4E78-A4E2-656805C68968}" srcOrd="5" destOrd="0" presId="urn:microsoft.com/office/officeart/2005/8/layout/vList2"/>
    <dgm:cxn modelId="{B1747624-3E44-4B0E-83B9-F6AF979158BA}" type="presParOf" srcId="{A0B1E038-A16F-44FF-B3B2-7C0B8C7979C4}" destId="{08FBE390-F432-4CCB-A0A5-F5568465EE30}" srcOrd="6" destOrd="0" presId="urn:microsoft.com/office/officeart/2005/8/layout/vList2"/>
    <dgm:cxn modelId="{9B36D487-FBE4-418C-BC76-60E1907EA77F}" type="presParOf" srcId="{A0B1E038-A16F-44FF-B3B2-7C0B8C7979C4}" destId="{06623B3D-8124-41BB-83A6-2753C51F8CF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FB92F2-6E69-4101-B465-00240C5318F4}" type="doc">
      <dgm:prSet loTypeId="urn:microsoft.com/office/officeart/2005/8/layout/vList2" loCatId="list" qsTypeId="urn:microsoft.com/office/officeart/2005/8/quickstyle/3d1" qsCatId="3D" csTypeId="urn:microsoft.com/office/officeart/2005/8/colors/accent1_3" csCatId="accent1" phldr="1"/>
      <dgm:spPr/>
      <dgm:t>
        <a:bodyPr/>
        <a:lstStyle/>
        <a:p>
          <a:endParaRPr lang="tr-TR"/>
        </a:p>
      </dgm:t>
    </dgm:pt>
    <dgm:pt modelId="{E9031E7A-40AE-41E7-BD0A-B39A3AEA8AEF}">
      <dgm:prSet phldrT="[Metin]" custT="1"/>
      <dgm:spPr/>
      <dgm:t>
        <a:bodyPr/>
        <a:lstStyle/>
        <a:p>
          <a:r>
            <a:rPr lang="en-US" sz="1400" b="1" dirty="0" smtClean="0">
              <a:solidFill>
                <a:schemeClr val="bg1"/>
              </a:solidFill>
              <a:latin typeface="Calibri"/>
              <a:ea typeface="Calibri"/>
              <a:cs typeface="Calibri"/>
              <a:sym typeface="Calibri"/>
            </a:rPr>
            <a:t>WILKENS VE ARKADAŞLARI(1981)‏</a:t>
          </a:r>
          <a:endParaRPr lang="tr-TR" sz="1400" b="1" dirty="0">
            <a:solidFill>
              <a:schemeClr val="bg1"/>
            </a:solidFill>
          </a:endParaRPr>
        </a:p>
      </dgm:t>
    </dgm:pt>
    <dgm:pt modelId="{663FC2DE-5F07-442D-8D71-891D8EF14C49}" type="parTrans" cxnId="{329853AB-3849-48B0-B4B5-DBDADD59AE8E}">
      <dgm:prSet/>
      <dgm:spPr/>
      <dgm:t>
        <a:bodyPr/>
        <a:lstStyle/>
        <a:p>
          <a:endParaRPr lang="tr-TR"/>
        </a:p>
      </dgm:t>
    </dgm:pt>
    <dgm:pt modelId="{E8E6A6FE-EBF5-4B58-9D10-6C5A85789B41}" type="sibTrans" cxnId="{329853AB-3849-48B0-B4B5-DBDADD59AE8E}">
      <dgm:prSet/>
      <dgm:spPr/>
      <dgm:t>
        <a:bodyPr/>
        <a:lstStyle/>
        <a:p>
          <a:endParaRPr lang="tr-TR"/>
        </a:p>
      </dgm:t>
    </dgm:pt>
    <dgm:pt modelId="{DCB3A58B-1619-44EB-85B2-A6F2860AAE89}">
      <dgm:prSet phldrT="[Metin]" custT="1"/>
      <dgm:spPr/>
      <dgm:t>
        <a:bodyPr/>
        <a:lstStyle/>
        <a:p>
          <a:r>
            <a:rPr lang="en-US" sz="1400" b="1" dirty="0" smtClean="0">
              <a:solidFill>
                <a:schemeClr val="tx1">
                  <a:lumMod val="95000"/>
                </a:schemeClr>
              </a:solidFill>
              <a:latin typeface="Calibri"/>
              <a:ea typeface="Calibri"/>
              <a:cs typeface="Calibri"/>
              <a:sym typeface="Calibri"/>
            </a:rPr>
            <a:t>REITER SENDROMUNDA,ÜRETRIT VE/VEYA SERVISITTEN 1 AY VEYA DAHA SONRASINDA GÖRÜLEN PERIFERIK ARTRIT ATAKLARI ILE SEYREDER.</a:t>
          </a:r>
          <a:endParaRPr lang="tr-TR" sz="1400" b="1" dirty="0">
            <a:solidFill>
              <a:schemeClr val="bg1"/>
            </a:solidFill>
          </a:endParaRPr>
        </a:p>
      </dgm:t>
    </dgm:pt>
    <dgm:pt modelId="{DCB6B648-BF0E-4C15-8D05-5AEEDAFBD55A}" type="parTrans" cxnId="{40E1BAAB-15EF-4393-ADB2-58A3F177AC79}">
      <dgm:prSet/>
      <dgm:spPr/>
      <dgm:t>
        <a:bodyPr/>
        <a:lstStyle/>
        <a:p>
          <a:endParaRPr lang="tr-TR"/>
        </a:p>
      </dgm:t>
    </dgm:pt>
    <dgm:pt modelId="{2454214B-2383-4BFC-B837-4AF090E47709}" type="sibTrans" cxnId="{40E1BAAB-15EF-4393-ADB2-58A3F177AC79}">
      <dgm:prSet/>
      <dgm:spPr/>
      <dgm:t>
        <a:bodyPr/>
        <a:lstStyle/>
        <a:p>
          <a:endParaRPr lang="tr-TR"/>
        </a:p>
      </dgm:t>
    </dgm:pt>
    <dgm:pt modelId="{30A82177-CC8F-4DBB-B150-0B88B7661362}">
      <dgm:prSet phldrT="[Metin]" custT="1"/>
      <dgm:spPr/>
      <dgm:t>
        <a:bodyPr/>
        <a:lstStyle/>
        <a:p>
          <a:r>
            <a:rPr lang="en-US" sz="1400" b="1" dirty="0" smtClean="0">
              <a:solidFill>
                <a:schemeClr val="bg1"/>
              </a:solidFill>
              <a:latin typeface="Calibri"/>
              <a:ea typeface="Calibri"/>
              <a:cs typeface="Calibri"/>
              <a:sym typeface="Calibri"/>
            </a:rPr>
            <a:t>‏ESSG (DUGADOS VE ARKADAŞLARI)‏(1991)</a:t>
          </a:r>
          <a:endParaRPr lang="tr-TR" sz="1400" b="1" dirty="0">
            <a:solidFill>
              <a:schemeClr val="bg1"/>
            </a:solidFill>
          </a:endParaRPr>
        </a:p>
      </dgm:t>
    </dgm:pt>
    <dgm:pt modelId="{4ECB0CD0-D3FB-403E-8DF5-64109A718DCF}" type="parTrans" cxnId="{0DAEDB6A-8915-42AE-A1B0-406326DE7807}">
      <dgm:prSet/>
      <dgm:spPr/>
      <dgm:t>
        <a:bodyPr/>
        <a:lstStyle/>
        <a:p>
          <a:endParaRPr lang="tr-TR"/>
        </a:p>
      </dgm:t>
    </dgm:pt>
    <dgm:pt modelId="{BFF60D74-55F7-4BD5-9E9E-CA8FE094F010}" type="sibTrans" cxnId="{0DAEDB6A-8915-42AE-A1B0-406326DE7807}">
      <dgm:prSet/>
      <dgm:spPr/>
      <dgm:t>
        <a:bodyPr/>
        <a:lstStyle/>
        <a:p>
          <a:endParaRPr lang="tr-TR"/>
        </a:p>
      </dgm:t>
    </dgm:pt>
    <dgm:pt modelId="{F043212C-08D9-4FA9-A266-4B90CE978E2E}">
      <dgm:prSet phldrT="[Metin]" custT="1"/>
      <dgm:spPr/>
      <dgm:t>
        <a:bodyPr/>
        <a:lstStyle/>
        <a:p>
          <a:r>
            <a:rPr lang="en-US" sz="1400" b="1" dirty="0" smtClean="0">
              <a:solidFill>
                <a:schemeClr val="tx1">
                  <a:lumMod val="95000"/>
                </a:schemeClr>
              </a:solidFill>
              <a:latin typeface="Calibri"/>
              <a:ea typeface="Calibri"/>
              <a:cs typeface="Calibri"/>
              <a:sym typeface="Calibri"/>
            </a:rPr>
            <a:t>ALT EKSTREMITEDE ASIMETRIK OLIGOARTRITIN ÖNCESINDE ENFEKSIYON KANITLARININ BULUNMASI (4 HAFTA IÇINDE DIYARE VE ÜRETRIT KLINIĞI,POZITIF GAITA KÜLTÜRÜ,SABAH ILK IDRARDA  VEYA GENITAL  SÜRÜNTÜDE CHLAMIDIA TRACHOMATIS SAPTANMASI,YERSINIA, SALMONELLA C.TRACHOMATIS ANTIKORLARININ GÖSTARILMESI,EKLEMDE CLAMIDIAL DNA’NIN PCR ILE SAPTANMASI, DIĞER MONO-OLIGOARTRIT NEDELERININ DIŞLANMASI GEREKIR.</a:t>
          </a:r>
          <a:endParaRPr lang="tr-TR" sz="1400" b="1" dirty="0">
            <a:solidFill>
              <a:schemeClr val="bg1"/>
            </a:solidFill>
          </a:endParaRPr>
        </a:p>
      </dgm:t>
    </dgm:pt>
    <dgm:pt modelId="{0ED2F801-6C1E-45C2-AD18-3A87DE0401A0}" type="parTrans" cxnId="{A91F848A-4EF4-41F7-A74B-26EA0C378352}">
      <dgm:prSet/>
      <dgm:spPr/>
      <dgm:t>
        <a:bodyPr/>
        <a:lstStyle/>
        <a:p>
          <a:endParaRPr lang="tr-TR"/>
        </a:p>
      </dgm:t>
    </dgm:pt>
    <dgm:pt modelId="{31585651-3810-4E55-9764-9916ECA3FF75}" type="sibTrans" cxnId="{A91F848A-4EF4-41F7-A74B-26EA0C378352}">
      <dgm:prSet/>
      <dgm:spPr/>
      <dgm:t>
        <a:bodyPr/>
        <a:lstStyle/>
        <a:p>
          <a:endParaRPr lang="tr-TR"/>
        </a:p>
      </dgm:t>
    </dgm:pt>
    <dgm:pt modelId="{5CB11A61-B79B-40FD-8533-94FA79054832}">
      <dgm:prSet custT="1"/>
      <dgm:spPr/>
      <dgm:t>
        <a:bodyPr/>
        <a:lstStyle/>
        <a:p>
          <a:r>
            <a:rPr lang="en-US" sz="1400" b="1" dirty="0" smtClean="0">
              <a:solidFill>
                <a:schemeClr val="bg1"/>
              </a:solidFill>
              <a:latin typeface="Calibri"/>
              <a:ea typeface="Calibri"/>
              <a:cs typeface="Calibri"/>
              <a:sym typeface="Calibri"/>
            </a:rPr>
            <a:t>3.ULUSLAR ARASI REAKTIF ARTRIT WORKSHOP’U(1996)</a:t>
          </a:r>
          <a:endParaRPr lang="tr-TR" sz="1400" b="1" dirty="0">
            <a:solidFill>
              <a:schemeClr val="bg1"/>
            </a:solidFill>
          </a:endParaRPr>
        </a:p>
      </dgm:t>
    </dgm:pt>
    <dgm:pt modelId="{89EFDCD6-507D-4120-9D54-2566B53C6380}" type="parTrans" cxnId="{95E02736-258E-47E1-82AB-050CC9AB4E62}">
      <dgm:prSet/>
      <dgm:spPr/>
      <dgm:t>
        <a:bodyPr/>
        <a:lstStyle/>
        <a:p>
          <a:endParaRPr lang="tr-TR"/>
        </a:p>
      </dgm:t>
    </dgm:pt>
    <dgm:pt modelId="{2B6821A0-657A-4334-AB22-C55F8919E69D}" type="sibTrans" cxnId="{95E02736-258E-47E1-82AB-050CC9AB4E62}">
      <dgm:prSet/>
      <dgm:spPr/>
      <dgm:t>
        <a:bodyPr/>
        <a:lstStyle/>
        <a:p>
          <a:endParaRPr lang="tr-TR"/>
        </a:p>
      </dgm:t>
    </dgm:pt>
    <dgm:pt modelId="{AD6D28EA-B0C7-479B-BC52-2DD6E3FB6B22}">
      <dgm:prSet phldrT="[Metin]" custT="1"/>
      <dgm:spPr/>
      <dgm:t>
        <a:bodyPr/>
        <a:lstStyle/>
        <a:p>
          <a:r>
            <a:rPr lang="en-US" sz="1400" b="1" dirty="0" smtClean="0">
              <a:solidFill>
                <a:schemeClr val="tx1">
                  <a:lumMod val="95000"/>
                </a:schemeClr>
              </a:solidFill>
              <a:latin typeface="Calibri"/>
              <a:ea typeface="Calibri"/>
              <a:cs typeface="Calibri"/>
              <a:sym typeface="Calibri"/>
            </a:rPr>
            <a:t>İNFLAMATUVAR OMURGA AĞRISI VEYA SINOVIT(ASIMETRIK VEYA BILHASSA ALT EKSTREMITEDE) ŞUNLARDAN EN AZ BIRISIYLE BERABER BULUNUR;</a:t>
          </a:r>
          <a:endParaRPr lang="tr-TR" sz="1400" b="1" dirty="0">
            <a:solidFill>
              <a:schemeClr val="bg1"/>
            </a:solidFill>
          </a:endParaRPr>
        </a:p>
      </dgm:t>
    </dgm:pt>
    <dgm:pt modelId="{52595AB8-0CBF-4EFD-91B0-31A13CCEEF33}" type="parTrans" cxnId="{18298EF4-8809-48EF-8C76-C7AC13D489BF}">
      <dgm:prSet/>
      <dgm:spPr/>
      <dgm:t>
        <a:bodyPr/>
        <a:lstStyle/>
        <a:p>
          <a:endParaRPr lang="tr-TR"/>
        </a:p>
      </dgm:t>
    </dgm:pt>
    <dgm:pt modelId="{286F19BD-7491-4CB7-A9F2-6D048C418A7B}" type="sibTrans" cxnId="{18298EF4-8809-48EF-8C76-C7AC13D489BF}">
      <dgm:prSet/>
      <dgm:spPr/>
      <dgm:t>
        <a:bodyPr/>
        <a:lstStyle/>
        <a:p>
          <a:endParaRPr lang="tr-TR"/>
        </a:p>
      </dgm:t>
    </dgm:pt>
    <dgm:pt modelId="{31F3A48B-8342-4136-91DD-766185E45664}">
      <dgm:prSet custT="1"/>
      <dgm:spPr/>
      <dgm:t>
        <a:bodyPr/>
        <a:lstStyle/>
        <a:p>
          <a:r>
            <a:rPr lang="en-US" sz="1400" b="1" dirty="0" smtClean="0">
              <a:solidFill>
                <a:schemeClr val="bg1"/>
              </a:solidFill>
              <a:latin typeface="Calibri"/>
              <a:ea typeface="Calibri"/>
              <a:cs typeface="Calibri"/>
              <a:sym typeface="Calibri"/>
            </a:rPr>
            <a:t>PACHECO-TENA VE ARK.(1999)</a:t>
          </a:r>
          <a:endParaRPr lang="tr-TR" sz="1400" b="1" dirty="0">
            <a:solidFill>
              <a:schemeClr val="bg1"/>
            </a:solidFill>
          </a:endParaRPr>
        </a:p>
      </dgm:t>
    </dgm:pt>
    <dgm:pt modelId="{42F3318F-9109-4FB6-8789-6104BE3C1081}" type="parTrans" cxnId="{38A9BE3D-62BF-4164-AD4D-C413730BD084}">
      <dgm:prSet/>
      <dgm:spPr/>
      <dgm:t>
        <a:bodyPr/>
        <a:lstStyle/>
        <a:p>
          <a:endParaRPr lang="tr-TR"/>
        </a:p>
      </dgm:t>
    </dgm:pt>
    <dgm:pt modelId="{06BF71E2-B888-4A40-9385-F776C191865C}" type="sibTrans" cxnId="{38A9BE3D-62BF-4164-AD4D-C413730BD084}">
      <dgm:prSet/>
      <dgm:spPr/>
      <dgm:t>
        <a:bodyPr/>
        <a:lstStyle/>
        <a:p>
          <a:endParaRPr lang="tr-TR"/>
        </a:p>
      </dgm:t>
    </dgm:pt>
    <dgm:pt modelId="{0894660B-909F-4470-A1FB-D9D257D47C76}">
      <dgm:prSet custT="1"/>
      <dgm:spPr/>
      <dgm:t>
        <a:bodyPr/>
        <a:lstStyle/>
        <a:p>
          <a:r>
            <a:rPr lang="en-US" sz="1400" b="1" dirty="0" smtClean="0">
              <a:solidFill>
                <a:schemeClr val="tx1">
                  <a:lumMod val="95000"/>
                </a:schemeClr>
              </a:solidFill>
              <a:latin typeface="Calibri"/>
              <a:ea typeface="Calibri"/>
              <a:cs typeface="Calibri"/>
              <a:sym typeface="Calibri"/>
            </a:rPr>
            <a:t>POZITIF AILE ÖYKÜSÜ,PSORIASIS, INFLAMATUVAR BARSAK HASTALIĞI,ÜRETRIT VEYA AKUT DIYARE,DEĞIŞKEN KALÇA AĞRISI, ENTESOPATI VEYA PELVIK BÖLGENIN RADYOGRAFISIYLE SAPTANAN SAKROILIIT</a:t>
          </a:r>
          <a:endParaRPr lang="en-US" sz="1400" b="1" dirty="0">
            <a:solidFill>
              <a:schemeClr val="tx1">
                <a:lumMod val="95000"/>
              </a:schemeClr>
            </a:solidFill>
            <a:latin typeface="Calibri"/>
            <a:ea typeface="Calibri"/>
            <a:cs typeface="Calibri"/>
            <a:sym typeface="Calibri"/>
          </a:endParaRPr>
        </a:p>
      </dgm:t>
    </dgm:pt>
    <dgm:pt modelId="{B3B66688-3153-4B26-AE67-7EF7E03F3BF4}" type="parTrans" cxnId="{0EEFCA6F-9DEA-4EAA-93ED-DC5E67015D38}">
      <dgm:prSet/>
      <dgm:spPr/>
      <dgm:t>
        <a:bodyPr/>
        <a:lstStyle/>
        <a:p>
          <a:endParaRPr lang="tr-TR"/>
        </a:p>
      </dgm:t>
    </dgm:pt>
    <dgm:pt modelId="{DA18AD40-DCEE-44F3-8815-6E5D19EF4ADE}" type="sibTrans" cxnId="{0EEFCA6F-9DEA-4EAA-93ED-DC5E67015D38}">
      <dgm:prSet/>
      <dgm:spPr/>
      <dgm:t>
        <a:bodyPr/>
        <a:lstStyle/>
        <a:p>
          <a:endParaRPr lang="tr-TR"/>
        </a:p>
      </dgm:t>
    </dgm:pt>
    <dgm:pt modelId="{25755A1C-1DEF-4F62-910C-FE2EA1DDB0A0}">
      <dgm:prSet custT="1"/>
      <dgm:spPr/>
      <dgm:t>
        <a:bodyPr/>
        <a:lstStyle/>
        <a:p>
          <a:r>
            <a:rPr lang="en-US" sz="1400" b="1" dirty="0" smtClean="0">
              <a:solidFill>
                <a:schemeClr val="tx1">
                  <a:lumMod val="95000"/>
                </a:schemeClr>
              </a:solidFill>
              <a:latin typeface="Calibri"/>
              <a:ea typeface="Calibri"/>
              <a:cs typeface="Calibri"/>
              <a:sym typeface="Calibri"/>
            </a:rPr>
            <a:t>İNFEKSIYON HASTALIĞININ (DIYARE VEYA ÜRETRIT) BAKTERININ TANIMLANMASI (ENFEKSIYON BÖLGESINDE POZITIF KÜLTÜR  VE/VEYA SERUMDA ANTIBAKTERIYEL ANTIKORLAR)IN KAS ISKELET SISTEMI SEMPTOMLARINDAN ÖNCE TESBITI(ARTRIT,OLIGOARTRIT,POLIARTRIT VEYA AERTROPATI) VEYA KAS ISKELET SEMPTOMLARININ BAŞLAMASINDAN 4-6 HAFTA ÖNCE BAKTERIYEL TANIMLAMA ( ENFEKSIYON BÖLGESINDE POZITIF KÜLTÜR,SERUM ANTIBAKTERIYEL ANTIKORLAR,PERIFERIK KAN VEYA SINOVIYAL LENFOSIT PROLIFERASYONU VE/VEYA SINOVIYAL SIVI VEYA DOKUDA IMMÜN FLORESAN YÖNTEMLE BAKTERIYEL ANTIJENLERIN YADA DNA VE RNA’LARININ GÖSTERILMESI)‏</a:t>
          </a:r>
          <a:endParaRPr lang="tr-TR" sz="1400" b="1" dirty="0"/>
        </a:p>
      </dgm:t>
    </dgm:pt>
    <dgm:pt modelId="{45BB23D1-9C11-4A7B-A184-EB0AECA03A2B}" type="parTrans" cxnId="{7A367FF5-6714-46BC-AB5E-417B75914674}">
      <dgm:prSet/>
      <dgm:spPr/>
      <dgm:t>
        <a:bodyPr/>
        <a:lstStyle/>
        <a:p>
          <a:endParaRPr lang="tr-TR"/>
        </a:p>
      </dgm:t>
    </dgm:pt>
    <dgm:pt modelId="{3FA98A02-477B-4E9D-88C6-B1F5BEFD6A69}" type="sibTrans" cxnId="{7A367FF5-6714-46BC-AB5E-417B75914674}">
      <dgm:prSet/>
      <dgm:spPr/>
      <dgm:t>
        <a:bodyPr/>
        <a:lstStyle/>
        <a:p>
          <a:endParaRPr lang="tr-TR"/>
        </a:p>
      </dgm:t>
    </dgm:pt>
    <dgm:pt modelId="{A0B1E038-A16F-44FF-B3B2-7C0B8C7979C4}" type="pres">
      <dgm:prSet presAssocID="{71FB92F2-6E69-4101-B465-00240C5318F4}" presName="linear" presStyleCnt="0">
        <dgm:presLayoutVars>
          <dgm:animLvl val="lvl"/>
          <dgm:resizeHandles val="exact"/>
        </dgm:presLayoutVars>
      </dgm:prSet>
      <dgm:spPr/>
      <dgm:t>
        <a:bodyPr/>
        <a:lstStyle/>
        <a:p>
          <a:endParaRPr lang="tr-TR"/>
        </a:p>
      </dgm:t>
    </dgm:pt>
    <dgm:pt modelId="{079DD1E9-901E-41F3-A3D9-1F21B442CB27}" type="pres">
      <dgm:prSet presAssocID="{E9031E7A-40AE-41E7-BD0A-B39A3AEA8AEF}" presName="parentText" presStyleLbl="node1" presStyleIdx="0" presStyleCnt="4">
        <dgm:presLayoutVars>
          <dgm:chMax val="0"/>
          <dgm:bulletEnabled val="1"/>
        </dgm:presLayoutVars>
      </dgm:prSet>
      <dgm:spPr/>
      <dgm:t>
        <a:bodyPr/>
        <a:lstStyle/>
        <a:p>
          <a:endParaRPr lang="tr-TR"/>
        </a:p>
      </dgm:t>
    </dgm:pt>
    <dgm:pt modelId="{3C06AFA4-A5E7-4DE5-A529-9CE0FD9170DB}" type="pres">
      <dgm:prSet presAssocID="{E9031E7A-40AE-41E7-BD0A-B39A3AEA8AEF}" presName="childText" presStyleLbl="revTx" presStyleIdx="0" presStyleCnt="4">
        <dgm:presLayoutVars>
          <dgm:bulletEnabled val="1"/>
        </dgm:presLayoutVars>
      </dgm:prSet>
      <dgm:spPr/>
      <dgm:t>
        <a:bodyPr/>
        <a:lstStyle/>
        <a:p>
          <a:endParaRPr lang="tr-TR"/>
        </a:p>
      </dgm:t>
    </dgm:pt>
    <dgm:pt modelId="{D10AE825-5FB8-4766-BE84-06BE85E76312}" type="pres">
      <dgm:prSet presAssocID="{30A82177-CC8F-4DBB-B150-0B88B7661362}" presName="parentText" presStyleLbl="node1" presStyleIdx="1" presStyleCnt="4">
        <dgm:presLayoutVars>
          <dgm:chMax val="0"/>
          <dgm:bulletEnabled val="1"/>
        </dgm:presLayoutVars>
      </dgm:prSet>
      <dgm:spPr/>
      <dgm:t>
        <a:bodyPr/>
        <a:lstStyle/>
        <a:p>
          <a:endParaRPr lang="tr-TR"/>
        </a:p>
      </dgm:t>
    </dgm:pt>
    <dgm:pt modelId="{96459750-88F8-4827-85EB-D1D19DD074AB}" type="pres">
      <dgm:prSet presAssocID="{30A82177-CC8F-4DBB-B150-0B88B7661362}" presName="childText" presStyleLbl="revTx" presStyleIdx="1" presStyleCnt="4">
        <dgm:presLayoutVars>
          <dgm:bulletEnabled val="1"/>
        </dgm:presLayoutVars>
      </dgm:prSet>
      <dgm:spPr/>
      <dgm:t>
        <a:bodyPr/>
        <a:lstStyle/>
        <a:p>
          <a:endParaRPr lang="tr-TR"/>
        </a:p>
      </dgm:t>
    </dgm:pt>
    <dgm:pt modelId="{A8B137C7-FA49-48AF-AC39-CC7D904B3A2E}" type="pres">
      <dgm:prSet presAssocID="{5CB11A61-B79B-40FD-8533-94FA79054832}" presName="parentText" presStyleLbl="node1" presStyleIdx="2" presStyleCnt="4">
        <dgm:presLayoutVars>
          <dgm:chMax val="0"/>
          <dgm:bulletEnabled val="1"/>
        </dgm:presLayoutVars>
      </dgm:prSet>
      <dgm:spPr/>
      <dgm:t>
        <a:bodyPr/>
        <a:lstStyle/>
        <a:p>
          <a:endParaRPr lang="tr-TR"/>
        </a:p>
      </dgm:t>
    </dgm:pt>
    <dgm:pt modelId="{C60A1005-6907-4374-A97C-7057F1659887}" type="pres">
      <dgm:prSet presAssocID="{5CB11A61-B79B-40FD-8533-94FA79054832}" presName="childText" presStyleLbl="revTx" presStyleIdx="2" presStyleCnt="4">
        <dgm:presLayoutVars>
          <dgm:bulletEnabled val="1"/>
        </dgm:presLayoutVars>
      </dgm:prSet>
      <dgm:spPr/>
      <dgm:t>
        <a:bodyPr/>
        <a:lstStyle/>
        <a:p>
          <a:endParaRPr lang="tr-TR"/>
        </a:p>
      </dgm:t>
    </dgm:pt>
    <dgm:pt modelId="{26080D60-EA51-4335-AD0D-7B812C3BA550}" type="pres">
      <dgm:prSet presAssocID="{31F3A48B-8342-4136-91DD-766185E45664}" presName="parentText" presStyleLbl="node1" presStyleIdx="3" presStyleCnt="4">
        <dgm:presLayoutVars>
          <dgm:chMax val="0"/>
          <dgm:bulletEnabled val="1"/>
        </dgm:presLayoutVars>
      </dgm:prSet>
      <dgm:spPr/>
      <dgm:t>
        <a:bodyPr/>
        <a:lstStyle/>
        <a:p>
          <a:endParaRPr lang="tr-TR"/>
        </a:p>
      </dgm:t>
    </dgm:pt>
    <dgm:pt modelId="{CC33B670-6CB9-4F51-9F94-7273D6F91604}" type="pres">
      <dgm:prSet presAssocID="{31F3A48B-8342-4136-91DD-766185E45664}" presName="childText" presStyleLbl="revTx" presStyleIdx="3" presStyleCnt="4">
        <dgm:presLayoutVars>
          <dgm:bulletEnabled val="1"/>
        </dgm:presLayoutVars>
      </dgm:prSet>
      <dgm:spPr/>
      <dgm:t>
        <a:bodyPr/>
        <a:lstStyle/>
        <a:p>
          <a:endParaRPr lang="tr-TR"/>
        </a:p>
      </dgm:t>
    </dgm:pt>
  </dgm:ptLst>
  <dgm:cxnLst>
    <dgm:cxn modelId="{0DAEDB6A-8915-42AE-A1B0-406326DE7807}" srcId="{71FB92F2-6E69-4101-B465-00240C5318F4}" destId="{30A82177-CC8F-4DBB-B150-0B88B7661362}" srcOrd="1" destOrd="0" parTransId="{4ECB0CD0-D3FB-403E-8DF5-64109A718DCF}" sibTransId="{BFF60D74-55F7-4BD5-9E9E-CA8FE094F010}"/>
    <dgm:cxn modelId="{7A367FF5-6714-46BC-AB5E-417B75914674}" srcId="{31F3A48B-8342-4136-91DD-766185E45664}" destId="{25755A1C-1DEF-4F62-910C-FE2EA1DDB0A0}" srcOrd="0" destOrd="0" parTransId="{45BB23D1-9C11-4A7B-A184-EB0AECA03A2B}" sibTransId="{3FA98A02-477B-4E9D-88C6-B1F5BEFD6A69}"/>
    <dgm:cxn modelId="{EFE05928-7943-44AD-9C6B-5D670EE8C7A8}" type="presOf" srcId="{E9031E7A-40AE-41E7-BD0A-B39A3AEA8AEF}" destId="{079DD1E9-901E-41F3-A3D9-1F21B442CB27}" srcOrd="0" destOrd="0" presId="urn:microsoft.com/office/officeart/2005/8/layout/vList2"/>
    <dgm:cxn modelId="{A9CBCF92-1632-4726-8F78-75D90C701A11}" type="presOf" srcId="{25755A1C-1DEF-4F62-910C-FE2EA1DDB0A0}" destId="{CC33B670-6CB9-4F51-9F94-7273D6F91604}" srcOrd="0" destOrd="0" presId="urn:microsoft.com/office/officeart/2005/8/layout/vList2"/>
    <dgm:cxn modelId="{95616EB1-0DED-4638-A26C-49DA6FBC5468}" type="presOf" srcId="{DCB3A58B-1619-44EB-85B2-A6F2860AAE89}" destId="{3C06AFA4-A5E7-4DE5-A529-9CE0FD9170DB}" srcOrd="0" destOrd="0" presId="urn:microsoft.com/office/officeart/2005/8/layout/vList2"/>
    <dgm:cxn modelId="{40E1BAAB-15EF-4393-ADB2-58A3F177AC79}" srcId="{E9031E7A-40AE-41E7-BD0A-B39A3AEA8AEF}" destId="{DCB3A58B-1619-44EB-85B2-A6F2860AAE89}" srcOrd="0" destOrd="0" parTransId="{DCB6B648-BF0E-4C15-8D05-5AEEDAFBD55A}" sibTransId="{2454214B-2383-4BFC-B837-4AF090E47709}"/>
    <dgm:cxn modelId="{5D1DCF71-4921-43A8-9D66-3EB5B283CF0F}" type="presOf" srcId="{31F3A48B-8342-4136-91DD-766185E45664}" destId="{26080D60-EA51-4335-AD0D-7B812C3BA550}" srcOrd="0" destOrd="0" presId="urn:microsoft.com/office/officeart/2005/8/layout/vList2"/>
    <dgm:cxn modelId="{18298EF4-8809-48EF-8C76-C7AC13D489BF}" srcId="{30A82177-CC8F-4DBB-B150-0B88B7661362}" destId="{AD6D28EA-B0C7-479B-BC52-2DD6E3FB6B22}" srcOrd="0" destOrd="0" parTransId="{52595AB8-0CBF-4EFD-91B0-31A13CCEEF33}" sibTransId="{286F19BD-7491-4CB7-A9F2-6D048C418A7B}"/>
    <dgm:cxn modelId="{02B58C6A-1B26-41A9-B827-78624431A4BA}" type="presOf" srcId="{AD6D28EA-B0C7-479B-BC52-2DD6E3FB6B22}" destId="{96459750-88F8-4827-85EB-D1D19DD074AB}" srcOrd="0" destOrd="0" presId="urn:microsoft.com/office/officeart/2005/8/layout/vList2"/>
    <dgm:cxn modelId="{7A6E6168-B200-4F6E-822E-E8F733C3285C}" type="presOf" srcId="{F043212C-08D9-4FA9-A266-4B90CE978E2E}" destId="{C60A1005-6907-4374-A97C-7057F1659887}" srcOrd="0" destOrd="0" presId="urn:microsoft.com/office/officeart/2005/8/layout/vList2"/>
    <dgm:cxn modelId="{A91F848A-4EF4-41F7-A74B-26EA0C378352}" srcId="{5CB11A61-B79B-40FD-8533-94FA79054832}" destId="{F043212C-08D9-4FA9-A266-4B90CE978E2E}" srcOrd="0" destOrd="0" parTransId="{0ED2F801-6C1E-45C2-AD18-3A87DE0401A0}" sibTransId="{31585651-3810-4E55-9764-9916ECA3FF75}"/>
    <dgm:cxn modelId="{95E02736-258E-47E1-82AB-050CC9AB4E62}" srcId="{71FB92F2-6E69-4101-B465-00240C5318F4}" destId="{5CB11A61-B79B-40FD-8533-94FA79054832}" srcOrd="2" destOrd="0" parTransId="{89EFDCD6-507D-4120-9D54-2566B53C6380}" sibTransId="{2B6821A0-657A-4334-AB22-C55F8919E69D}"/>
    <dgm:cxn modelId="{E85D3293-2DE1-4453-8BC0-0D21210320C6}" type="presOf" srcId="{30A82177-CC8F-4DBB-B150-0B88B7661362}" destId="{D10AE825-5FB8-4766-BE84-06BE85E76312}" srcOrd="0" destOrd="0" presId="urn:microsoft.com/office/officeart/2005/8/layout/vList2"/>
    <dgm:cxn modelId="{81D4CEC4-301C-4B4D-A633-F247421BBCBA}" type="presOf" srcId="{71FB92F2-6E69-4101-B465-00240C5318F4}" destId="{A0B1E038-A16F-44FF-B3B2-7C0B8C7979C4}" srcOrd="0" destOrd="0" presId="urn:microsoft.com/office/officeart/2005/8/layout/vList2"/>
    <dgm:cxn modelId="{8BAE6CEA-3031-46FF-97BD-D8D5C3475F0D}" type="presOf" srcId="{5CB11A61-B79B-40FD-8533-94FA79054832}" destId="{A8B137C7-FA49-48AF-AC39-CC7D904B3A2E}" srcOrd="0" destOrd="0" presId="urn:microsoft.com/office/officeart/2005/8/layout/vList2"/>
    <dgm:cxn modelId="{2504B31C-DC32-41DA-A32B-7200BB8EC64D}" type="presOf" srcId="{0894660B-909F-4470-A1FB-D9D257D47C76}" destId="{96459750-88F8-4827-85EB-D1D19DD074AB}" srcOrd="0" destOrd="1" presId="urn:microsoft.com/office/officeart/2005/8/layout/vList2"/>
    <dgm:cxn modelId="{0EEFCA6F-9DEA-4EAA-93ED-DC5E67015D38}" srcId="{30A82177-CC8F-4DBB-B150-0B88B7661362}" destId="{0894660B-909F-4470-A1FB-D9D257D47C76}" srcOrd="1" destOrd="0" parTransId="{B3B66688-3153-4B26-AE67-7EF7E03F3BF4}" sibTransId="{DA18AD40-DCEE-44F3-8815-6E5D19EF4ADE}"/>
    <dgm:cxn modelId="{38A9BE3D-62BF-4164-AD4D-C413730BD084}" srcId="{71FB92F2-6E69-4101-B465-00240C5318F4}" destId="{31F3A48B-8342-4136-91DD-766185E45664}" srcOrd="3" destOrd="0" parTransId="{42F3318F-9109-4FB6-8789-6104BE3C1081}" sibTransId="{06BF71E2-B888-4A40-9385-F776C191865C}"/>
    <dgm:cxn modelId="{329853AB-3849-48B0-B4B5-DBDADD59AE8E}" srcId="{71FB92F2-6E69-4101-B465-00240C5318F4}" destId="{E9031E7A-40AE-41E7-BD0A-B39A3AEA8AEF}" srcOrd="0" destOrd="0" parTransId="{663FC2DE-5F07-442D-8D71-891D8EF14C49}" sibTransId="{E8E6A6FE-EBF5-4B58-9D10-6C5A85789B41}"/>
    <dgm:cxn modelId="{EE128E8A-454D-49D7-B563-2B9ED55D377F}" type="presParOf" srcId="{A0B1E038-A16F-44FF-B3B2-7C0B8C7979C4}" destId="{079DD1E9-901E-41F3-A3D9-1F21B442CB27}" srcOrd="0" destOrd="0" presId="urn:microsoft.com/office/officeart/2005/8/layout/vList2"/>
    <dgm:cxn modelId="{55389FDE-FE11-459C-9CCC-FDFA276AA7C2}" type="presParOf" srcId="{A0B1E038-A16F-44FF-B3B2-7C0B8C7979C4}" destId="{3C06AFA4-A5E7-4DE5-A529-9CE0FD9170DB}" srcOrd="1" destOrd="0" presId="urn:microsoft.com/office/officeart/2005/8/layout/vList2"/>
    <dgm:cxn modelId="{B04C0730-145A-4883-B405-A4E347CBA882}" type="presParOf" srcId="{A0B1E038-A16F-44FF-B3B2-7C0B8C7979C4}" destId="{D10AE825-5FB8-4766-BE84-06BE85E76312}" srcOrd="2" destOrd="0" presId="urn:microsoft.com/office/officeart/2005/8/layout/vList2"/>
    <dgm:cxn modelId="{CC839BA5-BEDA-4333-8D3F-CC11B0D6D8D2}" type="presParOf" srcId="{A0B1E038-A16F-44FF-B3B2-7C0B8C7979C4}" destId="{96459750-88F8-4827-85EB-D1D19DD074AB}" srcOrd="3" destOrd="0" presId="urn:microsoft.com/office/officeart/2005/8/layout/vList2"/>
    <dgm:cxn modelId="{8A754572-1419-4C6D-83CE-B8B4B87B13D5}" type="presParOf" srcId="{A0B1E038-A16F-44FF-B3B2-7C0B8C7979C4}" destId="{A8B137C7-FA49-48AF-AC39-CC7D904B3A2E}" srcOrd="4" destOrd="0" presId="urn:microsoft.com/office/officeart/2005/8/layout/vList2"/>
    <dgm:cxn modelId="{812A49D8-48BA-48E0-BD38-F50E6DC2BFEC}" type="presParOf" srcId="{A0B1E038-A16F-44FF-B3B2-7C0B8C7979C4}" destId="{C60A1005-6907-4374-A97C-7057F1659887}" srcOrd="5" destOrd="0" presId="urn:microsoft.com/office/officeart/2005/8/layout/vList2"/>
    <dgm:cxn modelId="{DB24B88C-0391-4352-923D-0980485BC6EF}" type="presParOf" srcId="{A0B1E038-A16F-44FF-B3B2-7C0B8C7979C4}" destId="{26080D60-EA51-4335-AD0D-7B812C3BA550}" srcOrd="6" destOrd="0" presId="urn:microsoft.com/office/officeart/2005/8/layout/vList2"/>
    <dgm:cxn modelId="{48362B5F-A5D5-45C1-B838-3EBCA70467EA}" type="presParOf" srcId="{A0B1E038-A16F-44FF-B3B2-7C0B8C7979C4}" destId="{CC33B670-6CB9-4F51-9F94-7273D6F9160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52C713-32F1-43C2-8029-92A29950F259}" type="doc">
      <dgm:prSet loTypeId="urn:microsoft.com/office/officeart/2005/8/layout/lProcess2" loCatId="list" qsTypeId="urn:microsoft.com/office/officeart/2005/8/quickstyle/3d1" qsCatId="3D" csTypeId="urn:microsoft.com/office/officeart/2005/8/colors/colorful1" csCatId="colorful" phldr="1"/>
      <dgm:spPr/>
      <dgm:t>
        <a:bodyPr/>
        <a:lstStyle/>
        <a:p>
          <a:endParaRPr lang="tr-TR"/>
        </a:p>
      </dgm:t>
    </dgm:pt>
    <dgm:pt modelId="{BE9B2871-FBF3-45C9-BA93-537D2E147696}">
      <dgm:prSet phldrT="[Metin]" custT="1"/>
      <dgm:spPr/>
      <dgm:t>
        <a:bodyPr/>
        <a:lstStyle/>
        <a:p>
          <a:r>
            <a:rPr lang="tr-TR" sz="1400" b="1" dirty="0" smtClean="0">
              <a:solidFill>
                <a:schemeClr val="bg1"/>
              </a:solidFill>
            </a:rPr>
            <a:t>İNFLAMATUVAR BEL AĞRISI</a:t>
          </a:r>
          <a:endParaRPr lang="tr-TR" sz="1400" b="1" dirty="0">
            <a:solidFill>
              <a:schemeClr val="bg1"/>
            </a:solidFill>
          </a:endParaRPr>
        </a:p>
      </dgm:t>
    </dgm:pt>
    <dgm:pt modelId="{A72322FC-390D-4426-BFF7-5988A9BB1072}" type="parTrans" cxnId="{A1F9E6D3-C9E9-4B9E-8F26-E5E4743FC382}">
      <dgm:prSet/>
      <dgm:spPr/>
      <dgm:t>
        <a:bodyPr/>
        <a:lstStyle/>
        <a:p>
          <a:endParaRPr lang="tr-TR"/>
        </a:p>
      </dgm:t>
    </dgm:pt>
    <dgm:pt modelId="{8988201C-9CF9-4D82-91EE-A317300BE88B}" type="sibTrans" cxnId="{A1F9E6D3-C9E9-4B9E-8F26-E5E4743FC382}">
      <dgm:prSet/>
      <dgm:spPr/>
      <dgm:t>
        <a:bodyPr/>
        <a:lstStyle/>
        <a:p>
          <a:endParaRPr lang="tr-TR"/>
        </a:p>
      </dgm:t>
    </dgm:pt>
    <dgm:pt modelId="{856A258B-71F3-413C-9E4D-B3613060C2F3}">
      <dgm:prSet phldrT="[Metin]" custT="1"/>
      <dgm:spPr/>
      <dgm:t>
        <a:bodyPr/>
        <a:lstStyle/>
        <a:p>
          <a:r>
            <a:rPr lang="tr-TR" sz="1400" b="1" dirty="0" smtClean="0">
              <a:solidFill>
                <a:schemeClr val="bg1"/>
              </a:solidFill>
            </a:rPr>
            <a:t>TİPİK ÖZELLİKTE</a:t>
          </a:r>
          <a:endParaRPr lang="tr-TR" sz="1400" b="1" dirty="0">
            <a:solidFill>
              <a:schemeClr val="bg1"/>
            </a:solidFill>
          </a:endParaRPr>
        </a:p>
      </dgm:t>
    </dgm:pt>
    <dgm:pt modelId="{D1DF9A0D-687C-4781-A39D-7EF0ADEA4CF8}" type="parTrans" cxnId="{7ABA7434-77DD-4CEF-AC97-1AC14DF2F546}">
      <dgm:prSet/>
      <dgm:spPr/>
      <dgm:t>
        <a:bodyPr/>
        <a:lstStyle/>
        <a:p>
          <a:endParaRPr lang="tr-TR"/>
        </a:p>
      </dgm:t>
    </dgm:pt>
    <dgm:pt modelId="{0B2A33A8-FA72-4C9F-B360-07FC78CD1C11}" type="sibTrans" cxnId="{7ABA7434-77DD-4CEF-AC97-1AC14DF2F546}">
      <dgm:prSet/>
      <dgm:spPr/>
      <dgm:t>
        <a:bodyPr/>
        <a:lstStyle/>
        <a:p>
          <a:endParaRPr lang="tr-TR"/>
        </a:p>
      </dgm:t>
    </dgm:pt>
    <dgm:pt modelId="{E194C346-784E-4A5D-870F-EF70B1C29A3F}">
      <dgm:prSet phldrT="[Metin]" custT="1"/>
      <dgm:spPr/>
      <dgm:t>
        <a:bodyPr/>
        <a:lstStyle/>
        <a:p>
          <a:r>
            <a:rPr lang="tr-TR" sz="1400" b="1" dirty="0" smtClean="0">
              <a:solidFill>
                <a:schemeClr val="bg1"/>
              </a:solidFill>
            </a:rPr>
            <a:t>SAKROİLİİT</a:t>
          </a:r>
          <a:endParaRPr lang="tr-TR" sz="1400" b="1" dirty="0">
            <a:solidFill>
              <a:schemeClr val="bg1"/>
            </a:solidFill>
          </a:endParaRPr>
        </a:p>
      </dgm:t>
    </dgm:pt>
    <dgm:pt modelId="{49CB0125-3650-4C15-A917-023A343B741D}" type="parTrans" cxnId="{06DD0C77-0984-46F4-B5F5-0160F001E30A}">
      <dgm:prSet/>
      <dgm:spPr/>
      <dgm:t>
        <a:bodyPr/>
        <a:lstStyle/>
        <a:p>
          <a:endParaRPr lang="tr-TR"/>
        </a:p>
      </dgm:t>
    </dgm:pt>
    <dgm:pt modelId="{984EB90F-D6C8-4379-AAC1-677491C8A58B}" type="sibTrans" cxnId="{06DD0C77-0984-46F4-B5F5-0160F001E30A}">
      <dgm:prSet/>
      <dgm:spPr/>
      <dgm:t>
        <a:bodyPr/>
        <a:lstStyle/>
        <a:p>
          <a:endParaRPr lang="tr-TR"/>
        </a:p>
      </dgm:t>
    </dgm:pt>
    <dgm:pt modelId="{6469F322-326A-4138-B70B-AEF6E0D71B16}">
      <dgm:prSet phldrT="[Metin]" custT="1"/>
      <dgm:spPr/>
      <dgm:t>
        <a:bodyPr/>
        <a:lstStyle/>
        <a:p>
          <a:r>
            <a:rPr lang="tr-TR" sz="1400" b="1" dirty="0" smtClean="0">
              <a:solidFill>
                <a:schemeClr val="bg1"/>
              </a:solidFill>
            </a:rPr>
            <a:t>ASİMETRİK</a:t>
          </a:r>
          <a:endParaRPr lang="tr-TR" sz="1400" b="1" dirty="0">
            <a:solidFill>
              <a:schemeClr val="bg1"/>
            </a:solidFill>
          </a:endParaRPr>
        </a:p>
      </dgm:t>
    </dgm:pt>
    <dgm:pt modelId="{C6BFEEA5-D08A-4CA5-B437-FDA2B6CF993F}" type="parTrans" cxnId="{CD6195A1-D803-4EC4-9392-47832016853E}">
      <dgm:prSet/>
      <dgm:spPr/>
      <dgm:t>
        <a:bodyPr/>
        <a:lstStyle/>
        <a:p>
          <a:endParaRPr lang="tr-TR"/>
        </a:p>
      </dgm:t>
    </dgm:pt>
    <dgm:pt modelId="{6A5B762F-3C53-4342-BFFC-7C4A18870ED7}" type="sibTrans" cxnId="{CD6195A1-D803-4EC4-9392-47832016853E}">
      <dgm:prSet/>
      <dgm:spPr/>
      <dgm:t>
        <a:bodyPr/>
        <a:lstStyle/>
        <a:p>
          <a:endParaRPr lang="tr-TR"/>
        </a:p>
      </dgm:t>
    </dgm:pt>
    <dgm:pt modelId="{9B5E4A40-7AE7-4ED0-8233-C7D2A35F5C58}">
      <dgm:prSet phldrT="[Metin]" custT="1"/>
      <dgm:spPr/>
      <dgm:t>
        <a:bodyPr/>
        <a:lstStyle/>
        <a:p>
          <a:r>
            <a:rPr lang="tr-TR" sz="1400" b="1" dirty="0" smtClean="0">
              <a:solidFill>
                <a:schemeClr val="bg1"/>
              </a:solidFill>
            </a:rPr>
            <a:t>ENTEZOPATİ</a:t>
          </a:r>
          <a:endParaRPr lang="tr-TR" sz="1400" b="1" dirty="0">
            <a:solidFill>
              <a:schemeClr val="bg1"/>
            </a:solidFill>
          </a:endParaRPr>
        </a:p>
      </dgm:t>
    </dgm:pt>
    <dgm:pt modelId="{757E0A46-A064-45B4-AB29-BDFA539817EA}" type="parTrans" cxnId="{05508999-FBD8-4064-AF36-61FA96436F72}">
      <dgm:prSet/>
      <dgm:spPr/>
      <dgm:t>
        <a:bodyPr/>
        <a:lstStyle/>
        <a:p>
          <a:endParaRPr lang="tr-TR"/>
        </a:p>
      </dgm:t>
    </dgm:pt>
    <dgm:pt modelId="{128F88C2-9809-4234-AA14-5AF5B06843E6}" type="sibTrans" cxnId="{05508999-FBD8-4064-AF36-61FA96436F72}">
      <dgm:prSet/>
      <dgm:spPr/>
      <dgm:t>
        <a:bodyPr/>
        <a:lstStyle/>
        <a:p>
          <a:endParaRPr lang="tr-TR"/>
        </a:p>
      </dgm:t>
    </dgm:pt>
    <dgm:pt modelId="{C002C6CB-833B-4FB9-A428-FD0BB1834C14}">
      <dgm:prSet phldrT="[Metin]" custT="1"/>
      <dgm:spPr/>
      <dgm:t>
        <a:bodyPr/>
        <a:lstStyle/>
        <a:p>
          <a:r>
            <a:rPr lang="tr-TR" sz="1400" b="1" dirty="0" smtClean="0">
              <a:solidFill>
                <a:schemeClr val="bg1"/>
              </a:solidFill>
            </a:rPr>
            <a:t>KALKANEUS</a:t>
          </a:r>
          <a:endParaRPr lang="tr-TR" sz="1400" b="1" dirty="0">
            <a:solidFill>
              <a:schemeClr val="bg1"/>
            </a:solidFill>
          </a:endParaRPr>
        </a:p>
      </dgm:t>
    </dgm:pt>
    <dgm:pt modelId="{24A14DEB-DD64-46DD-8394-C814BB3A1576}" type="parTrans" cxnId="{37DB3EE9-41CF-4B03-AB09-4CE30D7C6E66}">
      <dgm:prSet/>
      <dgm:spPr/>
      <dgm:t>
        <a:bodyPr/>
        <a:lstStyle/>
        <a:p>
          <a:endParaRPr lang="tr-TR"/>
        </a:p>
      </dgm:t>
    </dgm:pt>
    <dgm:pt modelId="{B8978EE4-1284-4D6D-A869-27427C05BB90}" type="sibTrans" cxnId="{37DB3EE9-41CF-4B03-AB09-4CE30D7C6E66}">
      <dgm:prSet/>
      <dgm:spPr/>
      <dgm:t>
        <a:bodyPr/>
        <a:lstStyle/>
        <a:p>
          <a:endParaRPr lang="tr-TR"/>
        </a:p>
      </dgm:t>
    </dgm:pt>
    <dgm:pt modelId="{82902F7F-E3F8-4B10-B402-25C742CA70D3}">
      <dgm:prSet phldrT="[Metin]" custT="1"/>
      <dgm:spPr/>
      <dgm:t>
        <a:bodyPr/>
        <a:lstStyle/>
        <a:p>
          <a:r>
            <a:rPr lang="tr-TR" sz="1400" b="1" dirty="0" smtClean="0">
              <a:solidFill>
                <a:schemeClr val="bg1"/>
              </a:solidFill>
            </a:rPr>
            <a:t>TALAR</a:t>
          </a:r>
          <a:endParaRPr lang="tr-TR" sz="1400" b="1" dirty="0">
            <a:solidFill>
              <a:schemeClr val="bg1"/>
            </a:solidFill>
          </a:endParaRPr>
        </a:p>
      </dgm:t>
    </dgm:pt>
    <dgm:pt modelId="{204719B1-54E3-45CB-BD12-0BE61C0648CA}" type="parTrans" cxnId="{46F9EBFD-6A9A-4369-A1B2-CA9EFE9CB840}">
      <dgm:prSet/>
      <dgm:spPr/>
      <dgm:t>
        <a:bodyPr/>
        <a:lstStyle/>
        <a:p>
          <a:endParaRPr lang="tr-TR"/>
        </a:p>
      </dgm:t>
    </dgm:pt>
    <dgm:pt modelId="{F8F63D11-45F5-4FD7-92C3-CFB1FC334C9A}" type="sibTrans" cxnId="{46F9EBFD-6A9A-4369-A1B2-CA9EFE9CB840}">
      <dgm:prSet/>
      <dgm:spPr/>
      <dgm:t>
        <a:bodyPr/>
        <a:lstStyle/>
        <a:p>
          <a:endParaRPr lang="tr-TR"/>
        </a:p>
      </dgm:t>
    </dgm:pt>
    <dgm:pt modelId="{BEC6E05C-43D5-4CCA-A690-F5B23C599CD1}">
      <dgm:prSet phldrT="[Metin]" custT="1"/>
      <dgm:spPr/>
      <dgm:t>
        <a:bodyPr/>
        <a:lstStyle/>
        <a:p>
          <a:r>
            <a:rPr lang="tr-TR" sz="1400" b="1" dirty="0" smtClean="0">
              <a:solidFill>
                <a:schemeClr val="bg1"/>
              </a:solidFill>
            </a:rPr>
            <a:t>DERİ BULGULARI</a:t>
          </a:r>
          <a:endParaRPr lang="tr-TR" sz="1400" b="1" dirty="0">
            <a:solidFill>
              <a:schemeClr val="bg1"/>
            </a:solidFill>
          </a:endParaRPr>
        </a:p>
      </dgm:t>
    </dgm:pt>
    <dgm:pt modelId="{E47DCACF-9023-4716-B218-8B801633397B}" type="parTrans" cxnId="{9ACC8DFE-93CE-49C1-9E3F-BB9F2B136AB7}">
      <dgm:prSet/>
      <dgm:spPr/>
      <dgm:t>
        <a:bodyPr/>
        <a:lstStyle/>
        <a:p>
          <a:endParaRPr lang="tr-TR"/>
        </a:p>
      </dgm:t>
    </dgm:pt>
    <dgm:pt modelId="{22557FB4-58AB-405D-ACE8-76E14ACBEBD5}" type="sibTrans" cxnId="{9ACC8DFE-93CE-49C1-9E3F-BB9F2B136AB7}">
      <dgm:prSet/>
      <dgm:spPr/>
      <dgm:t>
        <a:bodyPr/>
        <a:lstStyle/>
        <a:p>
          <a:endParaRPr lang="tr-TR"/>
        </a:p>
      </dgm:t>
    </dgm:pt>
    <dgm:pt modelId="{FF088C36-FA88-413F-B436-DEF0E3F59124}">
      <dgm:prSet phldrT="[Metin]" custT="1"/>
      <dgm:spPr/>
      <dgm:t>
        <a:bodyPr/>
        <a:lstStyle/>
        <a:p>
          <a:r>
            <a:rPr lang="tr-TR" sz="1400" b="1" dirty="0" smtClean="0">
              <a:solidFill>
                <a:schemeClr val="bg1"/>
              </a:solidFill>
            </a:rPr>
            <a:t>SUBTALAR EKLEM</a:t>
          </a:r>
          <a:endParaRPr lang="tr-TR" sz="1400" b="1" dirty="0">
            <a:solidFill>
              <a:schemeClr val="bg1"/>
            </a:solidFill>
          </a:endParaRPr>
        </a:p>
      </dgm:t>
    </dgm:pt>
    <dgm:pt modelId="{9D1ADF2A-F852-417C-9674-2568C6DF078E}" type="parTrans" cxnId="{C8CBA3EA-377E-4898-9641-50BC130FC122}">
      <dgm:prSet/>
      <dgm:spPr/>
      <dgm:t>
        <a:bodyPr/>
        <a:lstStyle/>
        <a:p>
          <a:endParaRPr lang="tr-TR"/>
        </a:p>
      </dgm:t>
    </dgm:pt>
    <dgm:pt modelId="{39B5133D-35A3-4F95-B0DD-01247E1A6591}" type="sibTrans" cxnId="{C8CBA3EA-377E-4898-9641-50BC130FC122}">
      <dgm:prSet/>
      <dgm:spPr/>
      <dgm:t>
        <a:bodyPr/>
        <a:lstStyle/>
        <a:p>
          <a:endParaRPr lang="tr-TR"/>
        </a:p>
      </dgm:t>
    </dgm:pt>
    <dgm:pt modelId="{C3171DC1-C43D-4DD5-A9B7-319830D2C5AA}">
      <dgm:prSet phldrT="[Metin]" custT="1"/>
      <dgm:spPr/>
      <dgm:t>
        <a:bodyPr/>
        <a:lstStyle/>
        <a:p>
          <a:r>
            <a:rPr lang="tr-TR" sz="1400" b="1" dirty="0" smtClean="0">
              <a:solidFill>
                <a:schemeClr val="bg1"/>
              </a:solidFill>
            </a:rPr>
            <a:t>BALANİTİS SİRSİNATA</a:t>
          </a:r>
          <a:endParaRPr lang="tr-TR" sz="1400" b="1" dirty="0">
            <a:solidFill>
              <a:schemeClr val="bg1"/>
            </a:solidFill>
          </a:endParaRPr>
        </a:p>
      </dgm:t>
    </dgm:pt>
    <dgm:pt modelId="{325382F6-DA39-408B-BF74-23075F1D6586}" type="parTrans" cxnId="{16B44342-CCDC-4A5E-A84A-20F69B961A91}">
      <dgm:prSet/>
      <dgm:spPr/>
      <dgm:t>
        <a:bodyPr/>
        <a:lstStyle/>
        <a:p>
          <a:endParaRPr lang="tr-TR"/>
        </a:p>
      </dgm:t>
    </dgm:pt>
    <dgm:pt modelId="{11D09ABB-F4E1-4FEF-8803-7C26D9ABBE80}" type="sibTrans" cxnId="{16B44342-CCDC-4A5E-A84A-20F69B961A91}">
      <dgm:prSet/>
      <dgm:spPr/>
      <dgm:t>
        <a:bodyPr/>
        <a:lstStyle/>
        <a:p>
          <a:endParaRPr lang="tr-TR"/>
        </a:p>
      </dgm:t>
    </dgm:pt>
    <dgm:pt modelId="{1CABBF12-1699-4A76-8C3B-AE1EA7A9D830}">
      <dgm:prSet phldrT="[Metin]" custT="1"/>
      <dgm:spPr/>
      <dgm:t>
        <a:bodyPr/>
        <a:lstStyle/>
        <a:p>
          <a:r>
            <a:rPr lang="tr-TR" sz="1400" b="1" dirty="0" smtClean="0">
              <a:solidFill>
                <a:schemeClr val="bg1"/>
              </a:solidFill>
            </a:rPr>
            <a:t>KERATODERMA BLENNHEROGİCA</a:t>
          </a:r>
          <a:endParaRPr lang="tr-TR" sz="1400" b="1" dirty="0">
            <a:solidFill>
              <a:schemeClr val="bg1"/>
            </a:solidFill>
          </a:endParaRPr>
        </a:p>
      </dgm:t>
    </dgm:pt>
    <dgm:pt modelId="{473FBE75-2D4B-48C5-B0B5-BC21FCBC27E7}" type="parTrans" cxnId="{7E5D8F3C-C749-427D-A006-8A1329AF2EC2}">
      <dgm:prSet/>
      <dgm:spPr/>
      <dgm:t>
        <a:bodyPr/>
        <a:lstStyle/>
        <a:p>
          <a:endParaRPr lang="tr-TR"/>
        </a:p>
      </dgm:t>
    </dgm:pt>
    <dgm:pt modelId="{863E5922-7AD9-4C10-84C4-85D958584DC5}" type="sibTrans" cxnId="{7E5D8F3C-C749-427D-A006-8A1329AF2EC2}">
      <dgm:prSet/>
      <dgm:spPr/>
      <dgm:t>
        <a:bodyPr/>
        <a:lstStyle/>
        <a:p>
          <a:endParaRPr lang="tr-TR"/>
        </a:p>
      </dgm:t>
    </dgm:pt>
    <dgm:pt modelId="{AF4829EC-DB93-4B66-A2CE-9FB4477FEE35}" type="pres">
      <dgm:prSet presAssocID="{7F52C713-32F1-43C2-8029-92A29950F259}" presName="theList" presStyleCnt="0">
        <dgm:presLayoutVars>
          <dgm:dir/>
          <dgm:animLvl val="lvl"/>
          <dgm:resizeHandles val="exact"/>
        </dgm:presLayoutVars>
      </dgm:prSet>
      <dgm:spPr/>
      <dgm:t>
        <a:bodyPr/>
        <a:lstStyle/>
        <a:p>
          <a:endParaRPr lang="tr-TR"/>
        </a:p>
      </dgm:t>
    </dgm:pt>
    <dgm:pt modelId="{6E765F23-990F-4351-8B0D-CB895F9B6DAE}" type="pres">
      <dgm:prSet presAssocID="{BE9B2871-FBF3-45C9-BA93-537D2E147696}" presName="compNode" presStyleCnt="0"/>
      <dgm:spPr/>
    </dgm:pt>
    <dgm:pt modelId="{D5F8FD70-CE71-4C40-94E4-DFAA83DC8108}" type="pres">
      <dgm:prSet presAssocID="{BE9B2871-FBF3-45C9-BA93-537D2E147696}" presName="aNode" presStyleLbl="bgShp" presStyleIdx="0" presStyleCnt="4"/>
      <dgm:spPr/>
      <dgm:t>
        <a:bodyPr/>
        <a:lstStyle/>
        <a:p>
          <a:endParaRPr lang="tr-TR"/>
        </a:p>
      </dgm:t>
    </dgm:pt>
    <dgm:pt modelId="{54F7188A-192A-4ACA-AB40-5294E500E126}" type="pres">
      <dgm:prSet presAssocID="{BE9B2871-FBF3-45C9-BA93-537D2E147696}" presName="textNode" presStyleLbl="bgShp" presStyleIdx="0" presStyleCnt="4"/>
      <dgm:spPr/>
      <dgm:t>
        <a:bodyPr/>
        <a:lstStyle/>
        <a:p>
          <a:endParaRPr lang="tr-TR"/>
        </a:p>
      </dgm:t>
    </dgm:pt>
    <dgm:pt modelId="{A4BF99FC-1F0C-4644-9267-1EF0D47F341C}" type="pres">
      <dgm:prSet presAssocID="{BE9B2871-FBF3-45C9-BA93-537D2E147696}" presName="compChildNode" presStyleCnt="0"/>
      <dgm:spPr/>
    </dgm:pt>
    <dgm:pt modelId="{620C6468-9A0B-4398-BF85-4D2F8AFACB54}" type="pres">
      <dgm:prSet presAssocID="{BE9B2871-FBF3-45C9-BA93-537D2E147696}" presName="theInnerList" presStyleCnt="0"/>
      <dgm:spPr/>
    </dgm:pt>
    <dgm:pt modelId="{61EAB67F-C335-445A-BDC7-46EBFC35CC67}" type="pres">
      <dgm:prSet presAssocID="{856A258B-71F3-413C-9E4D-B3613060C2F3}" presName="childNode" presStyleLbl="node1" presStyleIdx="0" presStyleCnt="7">
        <dgm:presLayoutVars>
          <dgm:bulletEnabled val="1"/>
        </dgm:presLayoutVars>
      </dgm:prSet>
      <dgm:spPr/>
      <dgm:t>
        <a:bodyPr/>
        <a:lstStyle/>
        <a:p>
          <a:endParaRPr lang="tr-TR"/>
        </a:p>
      </dgm:t>
    </dgm:pt>
    <dgm:pt modelId="{D30ABB66-2EBB-4137-847F-3CA8F22CD81C}" type="pres">
      <dgm:prSet presAssocID="{BE9B2871-FBF3-45C9-BA93-537D2E147696}" presName="aSpace" presStyleCnt="0"/>
      <dgm:spPr/>
    </dgm:pt>
    <dgm:pt modelId="{1E5288CA-7762-4E0A-B8AA-6D2012FFBCA2}" type="pres">
      <dgm:prSet presAssocID="{E194C346-784E-4A5D-870F-EF70B1C29A3F}" presName="compNode" presStyleCnt="0"/>
      <dgm:spPr/>
    </dgm:pt>
    <dgm:pt modelId="{1299E13D-710B-4F59-8077-A8FA5409F79A}" type="pres">
      <dgm:prSet presAssocID="{E194C346-784E-4A5D-870F-EF70B1C29A3F}" presName="aNode" presStyleLbl="bgShp" presStyleIdx="1" presStyleCnt="4"/>
      <dgm:spPr/>
      <dgm:t>
        <a:bodyPr/>
        <a:lstStyle/>
        <a:p>
          <a:endParaRPr lang="tr-TR"/>
        </a:p>
      </dgm:t>
    </dgm:pt>
    <dgm:pt modelId="{4FF00E0E-AA4F-46C3-B7D0-7BEF054CEA3E}" type="pres">
      <dgm:prSet presAssocID="{E194C346-784E-4A5D-870F-EF70B1C29A3F}" presName="textNode" presStyleLbl="bgShp" presStyleIdx="1" presStyleCnt="4"/>
      <dgm:spPr/>
      <dgm:t>
        <a:bodyPr/>
        <a:lstStyle/>
        <a:p>
          <a:endParaRPr lang="tr-TR"/>
        </a:p>
      </dgm:t>
    </dgm:pt>
    <dgm:pt modelId="{86F7ECD5-F935-46AD-94C3-1379F42F9A66}" type="pres">
      <dgm:prSet presAssocID="{E194C346-784E-4A5D-870F-EF70B1C29A3F}" presName="compChildNode" presStyleCnt="0"/>
      <dgm:spPr/>
    </dgm:pt>
    <dgm:pt modelId="{A22193EC-2DAA-45F2-8683-7150341D79ED}" type="pres">
      <dgm:prSet presAssocID="{E194C346-784E-4A5D-870F-EF70B1C29A3F}" presName="theInnerList" presStyleCnt="0"/>
      <dgm:spPr/>
    </dgm:pt>
    <dgm:pt modelId="{8F258721-27FC-471E-B6B8-9FFB9AD414DA}" type="pres">
      <dgm:prSet presAssocID="{6469F322-326A-4138-B70B-AEF6E0D71B16}" presName="childNode" presStyleLbl="node1" presStyleIdx="1" presStyleCnt="7">
        <dgm:presLayoutVars>
          <dgm:bulletEnabled val="1"/>
        </dgm:presLayoutVars>
      </dgm:prSet>
      <dgm:spPr/>
      <dgm:t>
        <a:bodyPr/>
        <a:lstStyle/>
        <a:p>
          <a:endParaRPr lang="tr-TR"/>
        </a:p>
      </dgm:t>
    </dgm:pt>
    <dgm:pt modelId="{995B4921-DCB9-46D0-9243-49A28E1719F8}" type="pres">
      <dgm:prSet presAssocID="{E194C346-784E-4A5D-870F-EF70B1C29A3F}" presName="aSpace" presStyleCnt="0"/>
      <dgm:spPr/>
    </dgm:pt>
    <dgm:pt modelId="{1559934D-9899-4863-8ED7-9A74C5D039EB}" type="pres">
      <dgm:prSet presAssocID="{9B5E4A40-7AE7-4ED0-8233-C7D2A35F5C58}" presName="compNode" presStyleCnt="0"/>
      <dgm:spPr/>
    </dgm:pt>
    <dgm:pt modelId="{9A434023-F7F4-4E18-B15A-D3B79CD944F9}" type="pres">
      <dgm:prSet presAssocID="{9B5E4A40-7AE7-4ED0-8233-C7D2A35F5C58}" presName="aNode" presStyleLbl="bgShp" presStyleIdx="2" presStyleCnt="4" custLinFactNeighborX="0"/>
      <dgm:spPr/>
      <dgm:t>
        <a:bodyPr/>
        <a:lstStyle/>
        <a:p>
          <a:endParaRPr lang="tr-TR"/>
        </a:p>
      </dgm:t>
    </dgm:pt>
    <dgm:pt modelId="{3366239D-7C10-4516-8248-F66AED8DCE9A}" type="pres">
      <dgm:prSet presAssocID="{9B5E4A40-7AE7-4ED0-8233-C7D2A35F5C58}" presName="textNode" presStyleLbl="bgShp" presStyleIdx="2" presStyleCnt="4"/>
      <dgm:spPr/>
      <dgm:t>
        <a:bodyPr/>
        <a:lstStyle/>
        <a:p>
          <a:endParaRPr lang="tr-TR"/>
        </a:p>
      </dgm:t>
    </dgm:pt>
    <dgm:pt modelId="{0AD225A0-4783-4D80-AF86-165F194D42AE}" type="pres">
      <dgm:prSet presAssocID="{9B5E4A40-7AE7-4ED0-8233-C7D2A35F5C58}" presName="compChildNode" presStyleCnt="0"/>
      <dgm:spPr/>
    </dgm:pt>
    <dgm:pt modelId="{75B524AF-943E-4289-B22E-E42C3981C4F4}" type="pres">
      <dgm:prSet presAssocID="{9B5E4A40-7AE7-4ED0-8233-C7D2A35F5C58}" presName="theInnerList" presStyleCnt="0"/>
      <dgm:spPr/>
    </dgm:pt>
    <dgm:pt modelId="{518E3781-F478-4501-A4A3-E45D25D38776}" type="pres">
      <dgm:prSet presAssocID="{C002C6CB-833B-4FB9-A428-FD0BB1834C14}" presName="childNode" presStyleLbl="node1" presStyleIdx="2" presStyleCnt="7">
        <dgm:presLayoutVars>
          <dgm:bulletEnabled val="1"/>
        </dgm:presLayoutVars>
      </dgm:prSet>
      <dgm:spPr/>
      <dgm:t>
        <a:bodyPr/>
        <a:lstStyle/>
        <a:p>
          <a:endParaRPr lang="tr-TR"/>
        </a:p>
      </dgm:t>
    </dgm:pt>
    <dgm:pt modelId="{6D94E234-554D-45F8-B405-2B83EA3FD01D}" type="pres">
      <dgm:prSet presAssocID="{C002C6CB-833B-4FB9-A428-FD0BB1834C14}" presName="aSpace2" presStyleCnt="0"/>
      <dgm:spPr/>
    </dgm:pt>
    <dgm:pt modelId="{7FF2BFF8-9465-4AE0-AFFA-05C30B7102E6}" type="pres">
      <dgm:prSet presAssocID="{82902F7F-E3F8-4B10-B402-25C742CA70D3}" presName="childNode" presStyleLbl="node1" presStyleIdx="3" presStyleCnt="7">
        <dgm:presLayoutVars>
          <dgm:bulletEnabled val="1"/>
        </dgm:presLayoutVars>
      </dgm:prSet>
      <dgm:spPr/>
      <dgm:t>
        <a:bodyPr/>
        <a:lstStyle/>
        <a:p>
          <a:endParaRPr lang="tr-TR"/>
        </a:p>
      </dgm:t>
    </dgm:pt>
    <dgm:pt modelId="{98500DA1-35E0-4A38-AB32-22DDA01B90D1}" type="pres">
      <dgm:prSet presAssocID="{82902F7F-E3F8-4B10-B402-25C742CA70D3}" presName="aSpace2" presStyleCnt="0"/>
      <dgm:spPr/>
    </dgm:pt>
    <dgm:pt modelId="{3D8B2CE0-5415-49E8-93B7-FF1E5B6547B8}" type="pres">
      <dgm:prSet presAssocID="{FF088C36-FA88-413F-B436-DEF0E3F59124}" presName="childNode" presStyleLbl="node1" presStyleIdx="4" presStyleCnt="7">
        <dgm:presLayoutVars>
          <dgm:bulletEnabled val="1"/>
        </dgm:presLayoutVars>
      </dgm:prSet>
      <dgm:spPr/>
      <dgm:t>
        <a:bodyPr/>
        <a:lstStyle/>
        <a:p>
          <a:endParaRPr lang="tr-TR"/>
        </a:p>
      </dgm:t>
    </dgm:pt>
    <dgm:pt modelId="{CE03BBFB-5AF8-4D2E-BEFA-4086D6C62EAC}" type="pres">
      <dgm:prSet presAssocID="{9B5E4A40-7AE7-4ED0-8233-C7D2A35F5C58}" presName="aSpace" presStyleCnt="0"/>
      <dgm:spPr/>
    </dgm:pt>
    <dgm:pt modelId="{BD2114AA-1C71-4A84-9B5D-0D43A26E6B54}" type="pres">
      <dgm:prSet presAssocID="{BEC6E05C-43D5-4CCA-A690-F5B23C599CD1}" presName="compNode" presStyleCnt="0"/>
      <dgm:spPr/>
    </dgm:pt>
    <dgm:pt modelId="{1AA925BF-3C2C-47FA-811D-3BD7CF023EBA}" type="pres">
      <dgm:prSet presAssocID="{BEC6E05C-43D5-4CCA-A690-F5B23C599CD1}" presName="aNode" presStyleLbl="bgShp" presStyleIdx="3" presStyleCnt="4"/>
      <dgm:spPr/>
      <dgm:t>
        <a:bodyPr/>
        <a:lstStyle/>
        <a:p>
          <a:endParaRPr lang="tr-TR"/>
        </a:p>
      </dgm:t>
    </dgm:pt>
    <dgm:pt modelId="{E5290027-E7FE-4B88-A0FB-AE1307326D2A}" type="pres">
      <dgm:prSet presAssocID="{BEC6E05C-43D5-4CCA-A690-F5B23C599CD1}" presName="textNode" presStyleLbl="bgShp" presStyleIdx="3" presStyleCnt="4"/>
      <dgm:spPr/>
      <dgm:t>
        <a:bodyPr/>
        <a:lstStyle/>
        <a:p>
          <a:endParaRPr lang="tr-TR"/>
        </a:p>
      </dgm:t>
    </dgm:pt>
    <dgm:pt modelId="{A3DFD82E-4509-4E22-A240-D9491CB32849}" type="pres">
      <dgm:prSet presAssocID="{BEC6E05C-43D5-4CCA-A690-F5B23C599CD1}" presName="compChildNode" presStyleCnt="0"/>
      <dgm:spPr/>
    </dgm:pt>
    <dgm:pt modelId="{C771254B-E9BE-42DF-AC5D-A9C35167834A}" type="pres">
      <dgm:prSet presAssocID="{BEC6E05C-43D5-4CCA-A690-F5B23C599CD1}" presName="theInnerList" presStyleCnt="0"/>
      <dgm:spPr/>
    </dgm:pt>
    <dgm:pt modelId="{913F4F1E-5AC3-4CA4-9A65-43061A0C0065}" type="pres">
      <dgm:prSet presAssocID="{C3171DC1-C43D-4DD5-A9B7-319830D2C5AA}" presName="childNode" presStyleLbl="node1" presStyleIdx="5" presStyleCnt="7">
        <dgm:presLayoutVars>
          <dgm:bulletEnabled val="1"/>
        </dgm:presLayoutVars>
      </dgm:prSet>
      <dgm:spPr/>
      <dgm:t>
        <a:bodyPr/>
        <a:lstStyle/>
        <a:p>
          <a:endParaRPr lang="tr-TR"/>
        </a:p>
      </dgm:t>
    </dgm:pt>
    <dgm:pt modelId="{3634EF00-D0F2-45D7-BF7A-4AB02CCA604B}" type="pres">
      <dgm:prSet presAssocID="{C3171DC1-C43D-4DD5-A9B7-319830D2C5AA}" presName="aSpace2" presStyleCnt="0"/>
      <dgm:spPr/>
    </dgm:pt>
    <dgm:pt modelId="{F8C280AE-D780-4C1B-8E24-FE0E3A746B03}" type="pres">
      <dgm:prSet presAssocID="{1CABBF12-1699-4A76-8C3B-AE1EA7A9D830}" presName="childNode" presStyleLbl="node1" presStyleIdx="6" presStyleCnt="7">
        <dgm:presLayoutVars>
          <dgm:bulletEnabled val="1"/>
        </dgm:presLayoutVars>
      </dgm:prSet>
      <dgm:spPr/>
      <dgm:t>
        <a:bodyPr/>
        <a:lstStyle/>
        <a:p>
          <a:endParaRPr lang="tr-TR"/>
        </a:p>
      </dgm:t>
    </dgm:pt>
  </dgm:ptLst>
  <dgm:cxnLst>
    <dgm:cxn modelId="{C8CBA3EA-377E-4898-9641-50BC130FC122}" srcId="{9B5E4A40-7AE7-4ED0-8233-C7D2A35F5C58}" destId="{FF088C36-FA88-413F-B436-DEF0E3F59124}" srcOrd="2" destOrd="0" parTransId="{9D1ADF2A-F852-417C-9674-2568C6DF078E}" sibTransId="{39B5133D-35A3-4F95-B0DD-01247E1A6591}"/>
    <dgm:cxn modelId="{3EF84E33-4C59-403B-A98B-FFE6F8821F23}" type="presOf" srcId="{E194C346-784E-4A5D-870F-EF70B1C29A3F}" destId="{1299E13D-710B-4F59-8077-A8FA5409F79A}" srcOrd="0" destOrd="0" presId="urn:microsoft.com/office/officeart/2005/8/layout/lProcess2"/>
    <dgm:cxn modelId="{C3C7B366-1EFE-4BD5-A7B2-3E5D732D6F2C}" type="presOf" srcId="{856A258B-71F3-413C-9E4D-B3613060C2F3}" destId="{61EAB67F-C335-445A-BDC7-46EBFC35CC67}" srcOrd="0" destOrd="0" presId="urn:microsoft.com/office/officeart/2005/8/layout/lProcess2"/>
    <dgm:cxn modelId="{05508999-FBD8-4064-AF36-61FA96436F72}" srcId="{7F52C713-32F1-43C2-8029-92A29950F259}" destId="{9B5E4A40-7AE7-4ED0-8233-C7D2A35F5C58}" srcOrd="2" destOrd="0" parTransId="{757E0A46-A064-45B4-AB29-BDFA539817EA}" sibTransId="{128F88C2-9809-4234-AA14-5AF5B06843E6}"/>
    <dgm:cxn modelId="{3E437DDB-0FA4-4D94-AA02-35E507A869AE}" type="presOf" srcId="{BEC6E05C-43D5-4CCA-A690-F5B23C599CD1}" destId="{1AA925BF-3C2C-47FA-811D-3BD7CF023EBA}" srcOrd="0" destOrd="0" presId="urn:microsoft.com/office/officeart/2005/8/layout/lProcess2"/>
    <dgm:cxn modelId="{9ACC8DFE-93CE-49C1-9E3F-BB9F2B136AB7}" srcId="{7F52C713-32F1-43C2-8029-92A29950F259}" destId="{BEC6E05C-43D5-4CCA-A690-F5B23C599CD1}" srcOrd="3" destOrd="0" parTransId="{E47DCACF-9023-4716-B218-8B801633397B}" sibTransId="{22557FB4-58AB-405D-ACE8-76E14ACBEBD5}"/>
    <dgm:cxn modelId="{7EA4A928-2018-4665-9DE4-C9E3D7D34E46}" type="presOf" srcId="{C3171DC1-C43D-4DD5-A9B7-319830D2C5AA}" destId="{913F4F1E-5AC3-4CA4-9A65-43061A0C0065}" srcOrd="0" destOrd="0" presId="urn:microsoft.com/office/officeart/2005/8/layout/lProcess2"/>
    <dgm:cxn modelId="{641A2999-95F4-466E-85CA-2EC608E3FD76}" type="presOf" srcId="{9B5E4A40-7AE7-4ED0-8233-C7D2A35F5C58}" destId="{9A434023-F7F4-4E18-B15A-D3B79CD944F9}" srcOrd="0" destOrd="0" presId="urn:microsoft.com/office/officeart/2005/8/layout/lProcess2"/>
    <dgm:cxn modelId="{859CBA56-B631-4EA1-8A69-5EE3A37238E9}" type="presOf" srcId="{BEC6E05C-43D5-4CCA-A690-F5B23C599CD1}" destId="{E5290027-E7FE-4B88-A0FB-AE1307326D2A}" srcOrd="1" destOrd="0" presId="urn:microsoft.com/office/officeart/2005/8/layout/lProcess2"/>
    <dgm:cxn modelId="{FB9C7CB0-30CB-4295-9500-D2695D4BD1B4}" type="presOf" srcId="{BE9B2871-FBF3-45C9-BA93-537D2E147696}" destId="{54F7188A-192A-4ACA-AB40-5294E500E126}" srcOrd="1" destOrd="0" presId="urn:microsoft.com/office/officeart/2005/8/layout/lProcess2"/>
    <dgm:cxn modelId="{46F9EBFD-6A9A-4369-A1B2-CA9EFE9CB840}" srcId="{9B5E4A40-7AE7-4ED0-8233-C7D2A35F5C58}" destId="{82902F7F-E3F8-4B10-B402-25C742CA70D3}" srcOrd="1" destOrd="0" parTransId="{204719B1-54E3-45CB-BD12-0BE61C0648CA}" sibTransId="{F8F63D11-45F5-4FD7-92C3-CFB1FC334C9A}"/>
    <dgm:cxn modelId="{A117D1D6-90B7-4EBE-B0B7-111868E07337}" type="presOf" srcId="{82902F7F-E3F8-4B10-B402-25C742CA70D3}" destId="{7FF2BFF8-9465-4AE0-AFFA-05C30B7102E6}" srcOrd="0" destOrd="0" presId="urn:microsoft.com/office/officeart/2005/8/layout/lProcess2"/>
    <dgm:cxn modelId="{73488F01-6385-442B-945C-F925B05ACF4D}" type="presOf" srcId="{1CABBF12-1699-4A76-8C3B-AE1EA7A9D830}" destId="{F8C280AE-D780-4C1B-8E24-FE0E3A746B03}" srcOrd="0" destOrd="0" presId="urn:microsoft.com/office/officeart/2005/8/layout/lProcess2"/>
    <dgm:cxn modelId="{CD6195A1-D803-4EC4-9392-47832016853E}" srcId="{E194C346-784E-4A5D-870F-EF70B1C29A3F}" destId="{6469F322-326A-4138-B70B-AEF6E0D71B16}" srcOrd="0" destOrd="0" parTransId="{C6BFEEA5-D08A-4CA5-B437-FDA2B6CF993F}" sibTransId="{6A5B762F-3C53-4342-BFFC-7C4A18870ED7}"/>
    <dgm:cxn modelId="{16B44342-CCDC-4A5E-A84A-20F69B961A91}" srcId="{BEC6E05C-43D5-4CCA-A690-F5B23C599CD1}" destId="{C3171DC1-C43D-4DD5-A9B7-319830D2C5AA}" srcOrd="0" destOrd="0" parTransId="{325382F6-DA39-408B-BF74-23075F1D6586}" sibTransId="{11D09ABB-F4E1-4FEF-8803-7C26D9ABBE80}"/>
    <dgm:cxn modelId="{A1F9E6D3-C9E9-4B9E-8F26-E5E4743FC382}" srcId="{7F52C713-32F1-43C2-8029-92A29950F259}" destId="{BE9B2871-FBF3-45C9-BA93-537D2E147696}" srcOrd="0" destOrd="0" parTransId="{A72322FC-390D-4426-BFF7-5988A9BB1072}" sibTransId="{8988201C-9CF9-4D82-91EE-A317300BE88B}"/>
    <dgm:cxn modelId="{208EED89-C11C-4CA2-8EEE-C7BF8C085CA9}" type="presOf" srcId="{6469F322-326A-4138-B70B-AEF6E0D71B16}" destId="{8F258721-27FC-471E-B6B8-9FFB9AD414DA}" srcOrd="0" destOrd="0" presId="urn:microsoft.com/office/officeart/2005/8/layout/lProcess2"/>
    <dgm:cxn modelId="{37DB3EE9-41CF-4B03-AB09-4CE30D7C6E66}" srcId="{9B5E4A40-7AE7-4ED0-8233-C7D2A35F5C58}" destId="{C002C6CB-833B-4FB9-A428-FD0BB1834C14}" srcOrd="0" destOrd="0" parTransId="{24A14DEB-DD64-46DD-8394-C814BB3A1576}" sibTransId="{B8978EE4-1284-4D6D-A869-27427C05BB90}"/>
    <dgm:cxn modelId="{7ABA7434-77DD-4CEF-AC97-1AC14DF2F546}" srcId="{BE9B2871-FBF3-45C9-BA93-537D2E147696}" destId="{856A258B-71F3-413C-9E4D-B3613060C2F3}" srcOrd="0" destOrd="0" parTransId="{D1DF9A0D-687C-4781-A39D-7EF0ADEA4CF8}" sibTransId="{0B2A33A8-FA72-4C9F-B360-07FC78CD1C11}"/>
    <dgm:cxn modelId="{8A5B17B4-6293-44CB-99BA-A78626BC7E42}" type="presOf" srcId="{9B5E4A40-7AE7-4ED0-8233-C7D2A35F5C58}" destId="{3366239D-7C10-4516-8248-F66AED8DCE9A}" srcOrd="1" destOrd="0" presId="urn:microsoft.com/office/officeart/2005/8/layout/lProcess2"/>
    <dgm:cxn modelId="{06DD0C77-0984-46F4-B5F5-0160F001E30A}" srcId="{7F52C713-32F1-43C2-8029-92A29950F259}" destId="{E194C346-784E-4A5D-870F-EF70B1C29A3F}" srcOrd="1" destOrd="0" parTransId="{49CB0125-3650-4C15-A917-023A343B741D}" sibTransId="{984EB90F-D6C8-4379-AAC1-677491C8A58B}"/>
    <dgm:cxn modelId="{7E5D8F3C-C749-427D-A006-8A1329AF2EC2}" srcId="{BEC6E05C-43D5-4CCA-A690-F5B23C599CD1}" destId="{1CABBF12-1699-4A76-8C3B-AE1EA7A9D830}" srcOrd="1" destOrd="0" parTransId="{473FBE75-2D4B-48C5-B0B5-BC21FCBC27E7}" sibTransId="{863E5922-7AD9-4C10-84C4-85D958584DC5}"/>
    <dgm:cxn modelId="{2F637E60-46B5-47FD-99FA-50B107A70A20}" type="presOf" srcId="{E194C346-784E-4A5D-870F-EF70B1C29A3F}" destId="{4FF00E0E-AA4F-46C3-B7D0-7BEF054CEA3E}" srcOrd="1" destOrd="0" presId="urn:microsoft.com/office/officeart/2005/8/layout/lProcess2"/>
    <dgm:cxn modelId="{2D08F585-D1B1-4BC3-ACAC-90819EC707FE}" type="presOf" srcId="{C002C6CB-833B-4FB9-A428-FD0BB1834C14}" destId="{518E3781-F478-4501-A4A3-E45D25D38776}" srcOrd="0" destOrd="0" presId="urn:microsoft.com/office/officeart/2005/8/layout/lProcess2"/>
    <dgm:cxn modelId="{3F0D6D60-38A7-4E6A-B96C-21E9F3755FE5}" type="presOf" srcId="{FF088C36-FA88-413F-B436-DEF0E3F59124}" destId="{3D8B2CE0-5415-49E8-93B7-FF1E5B6547B8}" srcOrd="0" destOrd="0" presId="urn:microsoft.com/office/officeart/2005/8/layout/lProcess2"/>
    <dgm:cxn modelId="{1AC38AFA-248D-4001-B26C-64B50F924779}" type="presOf" srcId="{BE9B2871-FBF3-45C9-BA93-537D2E147696}" destId="{D5F8FD70-CE71-4C40-94E4-DFAA83DC8108}" srcOrd="0" destOrd="0" presId="urn:microsoft.com/office/officeart/2005/8/layout/lProcess2"/>
    <dgm:cxn modelId="{84E7AD38-ACA0-482C-BC2B-44994662FC89}" type="presOf" srcId="{7F52C713-32F1-43C2-8029-92A29950F259}" destId="{AF4829EC-DB93-4B66-A2CE-9FB4477FEE35}" srcOrd="0" destOrd="0" presId="urn:microsoft.com/office/officeart/2005/8/layout/lProcess2"/>
    <dgm:cxn modelId="{24CA664C-C912-448B-8F0A-0E40F1F00C0D}" type="presParOf" srcId="{AF4829EC-DB93-4B66-A2CE-9FB4477FEE35}" destId="{6E765F23-990F-4351-8B0D-CB895F9B6DAE}" srcOrd="0" destOrd="0" presId="urn:microsoft.com/office/officeart/2005/8/layout/lProcess2"/>
    <dgm:cxn modelId="{0E198760-A207-4C0C-98EE-D50541FCCEE4}" type="presParOf" srcId="{6E765F23-990F-4351-8B0D-CB895F9B6DAE}" destId="{D5F8FD70-CE71-4C40-94E4-DFAA83DC8108}" srcOrd="0" destOrd="0" presId="urn:microsoft.com/office/officeart/2005/8/layout/lProcess2"/>
    <dgm:cxn modelId="{75FBD2A8-0BFF-48C6-951C-9C04B26AD480}" type="presParOf" srcId="{6E765F23-990F-4351-8B0D-CB895F9B6DAE}" destId="{54F7188A-192A-4ACA-AB40-5294E500E126}" srcOrd="1" destOrd="0" presId="urn:microsoft.com/office/officeart/2005/8/layout/lProcess2"/>
    <dgm:cxn modelId="{C2BC6625-A12B-4441-A4D8-752EE70F2242}" type="presParOf" srcId="{6E765F23-990F-4351-8B0D-CB895F9B6DAE}" destId="{A4BF99FC-1F0C-4644-9267-1EF0D47F341C}" srcOrd="2" destOrd="0" presId="urn:microsoft.com/office/officeart/2005/8/layout/lProcess2"/>
    <dgm:cxn modelId="{361A3A19-E159-454B-ABAE-429D316A1C06}" type="presParOf" srcId="{A4BF99FC-1F0C-4644-9267-1EF0D47F341C}" destId="{620C6468-9A0B-4398-BF85-4D2F8AFACB54}" srcOrd="0" destOrd="0" presId="urn:microsoft.com/office/officeart/2005/8/layout/lProcess2"/>
    <dgm:cxn modelId="{3DAC28E8-06DF-4C3F-AEEB-D2B42A1BB98F}" type="presParOf" srcId="{620C6468-9A0B-4398-BF85-4D2F8AFACB54}" destId="{61EAB67F-C335-445A-BDC7-46EBFC35CC67}" srcOrd="0" destOrd="0" presId="urn:microsoft.com/office/officeart/2005/8/layout/lProcess2"/>
    <dgm:cxn modelId="{7D990068-9466-49E9-88FE-38744A5ED47E}" type="presParOf" srcId="{AF4829EC-DB93-4B66-A2CE-9FB4477FEE35}" destId="{D30ABB66-2EBB-4137-847F-3CA8F22CD81C}" srcOrd="1" destOrd="0" presId="urn:microsoft.com/office/officeart/2005/8/layout/lProcess2"/>
    <dgm:cxn modelId="{AF4666EE-230A-4D87-8FEF-1BA1E997DE5E}" type="presParOf" srcId="{AF4829EC-DB93-4B66-A2CE-9FB4477FEE35}" destId="{1E5288CA-7762-4E0A-B8AA-6D2012FFBCA2}" srcOrd="2" destOrd="0" presId="urn:microsoft.com/office/officeart/2005/8/layout/lProcess2"/>
    <dgm:cxn modelId="{BAB2A26C-56F4-4A3E-8B80-935AD7639863}" type="presParOf" srcId="{1E5288CA-7762-4E0A-B8AA-6D2012FFBCA2}" destId="{1299E13D-710B-4F59-8077-A8FA5409F79A}" srcOrd="0" destOrd="0" presId="urn:microsoft.com/office/officeart/2005/8/layout/lProcess2"/>
    <dgm:cxn modelId="{EF2231E5-4BFE-497B-8B7B-04BBBC3C6EB9}" type="presParOf" srcId="{1E5288CA-7762-4E0A-B8AA-6D2012FFBCA2}" destId="{4FF00E0E-AA4F-46C3-B7D0-7BEF054CEA3E}" srcOrd="1" destOrd="0" presId="urn:microsoft.com/office/officeart/2005/8/layout/lProcess2"/>
    <dgm:cxn modelId="{543DF128-FC17-4AC4-B7C7-5C6CB724C667}" type="presParOf" srcId="{1E5288CA-7762-4E0A-B8AA-6D2012FFBCA2}" destId="{86F7ECD5-F935-46AD-94C3-1379F42F9A66}" srcOrd="2" destOrd="0" presId="urn:microsoft.com/office/officeart/2005/8/layout/lProcess2"/>
    <dgm:cxn modelId="{EEB147EB-836B-4161-93DE-1DAA49CC52F1}" type="presParOf" srcId="{86F7ECD5-F935-46AD-94C3-1379F42F9A66}" destId="{A22193EC-2DAA-45F2-8683-7150341D79ED}" srcOrd="0" destOrd="0" presId="urn:microsoft.com/office/officeart/2005/8/layout/lProcess2"/>
    <dgm:cxn modelId="{410B3F46-C12A-4F48-917C-FF8471E7E8C9}" type="presParOf" srcId="{A22193EC-2DAA-45F2-8683-7150341D79ED}" destId="{8F258721-27FC-471E-B6B8-9FFB9AD414DA}" srcOrd="0" destOrd="0" presId="urn:microsoft.com/office/officeart/2005/8/layout/lProcess2"/>
    <dgm:cxn modelId="{AFC3827A-8489-4076-809B-F1AB5210D67E}" type="presParOf" srcId="{AF4829EC-DB93-4B66-A2CE-9FB4477FEE35}" destId="{995B4921-DCB9-46D0-9243-49A28E1719F8}" srcOrd="3" destOrd="0" presId="urn:microsoft.com/office/officeart/2005/8/layout/lProcess2"/>
    <dgm:cxn modelId="{6EFD7DEB-5189-484F-B6B6-F8CB7A34EA58}" type="presParOf" srcId="{AF4829EC-DB93-4B66-A2CE-9FB4477FEE35}" destId="{1559934D-9899-4863-8ED7-9A74C5D039EB}" srcOrd="4" destOrd="0" presId="urn:microsoft.com/office/officeart/2005/8/layout/lProcess2"/>
    <dgm:cxn modelId="{D7D6CC5F-88CD-49DB-9E91-00377452CAD5}" type="presParOf" srcId="{1559934D-9899-4863-8ED7-9A74C5D039EB}" destId="{9A434023-F7F4-4E18-B15A-D3B79CD944F9}" srcOrd="0" destOrd="0" presId="urn:microsoft.com/office/officeart/2005/8/layout/lProcess2"/>
    <dgm:cxn modelId="{9EAEB490-811C-4FBA-9F0E-64F55707E4A0}" type="presParOf" srcId="{1559934D-9899-4863-8ED7-9A74C5D039EB}" destId="{3366239D-7C10-4516-8248-F66AED8DCE9A}" srcOrd="1" destOrd="0" presId="urn:microsoft.com/office/officeart/2005/8/layout/lProcess2"/>
    <dgm:cxn modelId="{06AE75E9-C04E-4793-8F9C-4DA4C01B31B2}" type="presParOf" srcId="{1559934D-9899-4863-8ED7-9A74C5D039EB}" destId="{0AD225A0-4783-4D80-AF86-165F194D42AE}" srcOrd="2" destOrd="0" presId="urn:microsoft.com/office/officeart/2005/8/layout/lProcess2"/>
    <dgm:cxn modelId="{09BCB259-D563-4986-82B5-6220AAA6B610}" type="presParOf" srcId="{0AD225A0-4783-4D80-AF86-165F194D42AE}" destId="{75B524AF-943E-4289-B22E-E42C3981C4F4}" srcOrd="0" destOrd="0" presId="urn:microsoft.com/office/officeart/2005/8/layout/lProcess2"/>
    <dgm:cxn modelId="{54E5792D-241F-4559-8885-6727892D049D}" type="presParOf" srcId="{75B524AF-943E-4289-B22E-E42C3981C4F4}" destId="{518E3781-F478-4501-A4A3-E45D25D38776}" srcOrd="0" destOrd="0" presId="urn:microsoft.com/office/officeart/2005/8/layout/lProcess2"/>
    <dgm:cxn modelId="{91C8B449-DA4D-43B4-A7D8-5996BEA9B5F4}" type="presParOf" srcId="{75B524AF-943E-4289-B22E-E42C3981C4F4}" destId="{6D94E234-554D-45F8-B405-2B83EA3FD01D}" srcOrd="1" destOrd="0" presId="urn:microsoft.com/office/officeart/2005/8/layout/lProcess2"/>
    <dgm:cxn modelId="{2EB2363C-DC6D-4F4B-9145-44313ABF8BFB}" type="presParOf" srcId="{75B524AF-943E-4289-B22E-E42C3981C4F4}" destId="{7FF2BFF8-9465-4AE0-AFFA-05C30B7102E6}" srcOrd="2" destOrd="0" presId="urn:microsoft.com/office/officeart/2005/8/layout/lProcess2"/>
    <dgm:cxn modelId="{149B648C-5FE0-49B2-A2F0-289639F5CD82}" type="presParOf" srcId="{75B524AF-943E-4289-B22E-E42C3981C4F4}" destId="{98500DA1-35E0-4A38-AB32-22DDA01B90D1}" srcOrd="3" destOrd="0" presId="urn:microsoft.com/office/officeart/2005/8/layout/lProcess2"/>
    <dgm:cxn modelId="{0428350B-8A0E-42E0-A6BD-D09902ACE1ED}" type="presParOf" srcId="{75B524AF-943E-4289-B22E-E42C3981C4F4}" destId="{3D8B2CE0-5415-49E8-93B7-FF1E5B6547B8}" srcOrd="4" destOrd="0" presId="urn:microsoft.com/office/officeart/2005/8/layout/lProcess2"/>
    <dgm:cxn modelId="{DDC2AC24-8381-422F-8373-BD7A23ECDD37}" type="presParOf" srcId="{AF4829EC-DB93-4B66-A2CE-9FB4477FEE35}" destId="{CE03BBFB-5AF8-4D2E-BEFA-4086D6C62EAC}" srcOrd="5" destOrd="0" presId="urn:microsoft.com/office/officeart/2005/8/layout/lProcess2"/>
    <dgm:cxn modelId="{5E9859C9-76F6-4BDD-8715-58D2309B6013}" type="presParOf" srcId="{AF4829EC-DB93-4B66-A2CE-9FB4477FEE35}" destId="{BD2114AA-1C71-4A84-9B5D-0D43A26E6B54}" srcOrd="6" destOrd="0" presId="urn:microsoft.com/office/officeart/2005/8/layout/lProcess2"/>
    <dgm:cxn modelId="{6618094A-ABED-4199-8A59-7B96A72ECA44}" type="presParOf" srcId="{BD2114AA-1C71-4A84-9B5D-0D43A26E6B54}" destId="{1AA925BF-3C2C-47FA-811D-3BD7CF023EBA}" srcOrd="0" destOrd="0" presId="urn:microsoft.com/office/officeart/2005/8/layout/lProcess2"/>
    <dgm:cxn modelId="{4EB6E3FC-B926-49A4-9893-97EFCB73F129}" type="presParOf" srcId="{BD2114AA-1C71-4A84-9B5D-0D43A26E6B54}" destId="{E5290027-E7FE-4B88-A0FB-AE1307326D2A}" srcOrd="1" destOrd="0" presId="urn:microsoft.com/office/officeart/2005/8/layout/lProcess2"/>
    <dgm:cxn modelId="{11F36F62-99E6-406D-90F6-1B67D68D7C12}" type="presParOf" srcId="{BD2114AA-1C71-4A84-9B5D-0D43A26E6B54}" destId="{A3DFD82E-4509-4E22-A240-D9491CB32849}" srcOrd="2" destOrd="0" presId="urn:microsoft.com/office/officeart/2005/8/layout/lProcess2"/>
    <dgm:cxn modelId="{77EB0413-DAA0-4D97-9693-F9D67100AF5C}" type="presParOf" srcId="{A3DFD82E-4509-4E22-A240-D9491CB32849}" destId="{C771254B-E9BE-42DF-AC5D-A9C35167834A}" srcOrd="0" destOrd="0" presId="urn:microsoft.com/office/officeart/2005/8/layout/lProcess2"/>
    <dgm:cxn modelId="{2E19BF75-DB73-453C-B48B-8149D88E890D}" type="presParOf" srcId="{C771254B-E9BE-42DF-AC5D-A9C35167834A}" destId="{913F4F1E-5AC3-4CA4-9A65-43061A0C0065}" srcOrd="0" destOrd="0" presId="urn:microsoft.com/office/officeart/2005/8/layout/lProcess2"/>
    <dgm:cxn modelId="{F218B73A-855E-4C38-9698-54E57DAAFA7A}" type="presParOf" srcId="{C771254B-E9BE-42DF-AC5D-A9C35167834A}" destId="{3634EF00-D0F2-45D7-BF7A-4AB02CCA604B}" srcOrd="1" destOrd="0" presId="urn:microsoft.com/office/officeart/2005/8/layout/lProcess2"/>
    <dgm:cxn modelId="{764C10D2-A1B2-4DAA-BCEB-C577A4D72CDA}" type="presParOf" srcId="{C771254B-E9BE-42DF-AC5D-A9C35167834A}" destId="{F8C280AE-D780-4C1B-8E24-FE0E3A746B03}"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1CA7D2-1940-425F-A2E5-DB735B423380}"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tr-TR"/>
        </a:p>
      </dgm:t>
    </dgm:pt>
    <dgm:pt modelId="{3E42352C-9790-492E-A696-D9892C6A9AFD}">
      <dgm:prSet phldrT="[Metin]"/>
      <dgm:spPr/>
      <dgm:t>
        <a:bodyPr/>
        <a:lstStyle/>
        <a:p>
          <a:r>
            <a:rPr lang="tr-TR" dirty="0" smtClean="0"/>
            <a:t>SİNOVİT/ENTEZİT </a:t>
          </a:r>
          <a:endParaRPr lang="tr-TR" dirty="0"/>
        </a:p>
      </dgm:t>
    </dgm:pt>
    <dgm:pt modelId="{DE2999B2-E5A6-40FF-AC92-5706750B3416}" type="parTrans" cxnId="{B8199D07-AF9B-4DD4-9C6E-9A7FC6EDB743}">
      <dgm:prSet/>
      <dgm:spPr/>
      <dgm:t>
        <a:bodyPr/>
        <a:lstStyle/>
        <a:p>
          <a:endParaRPr lang="tr-TR"/>
        </a:p>
      </dgm:t>
    </dgm:pt>
    <dgm:pt modelId="{6E8284CD-6B7B-46B0-A977-F6932508323E}" type="sibTrans" cxnId="{B8199D07-AF9B-4DD4-9C6E-9A7FC6EDB743}">
      <dgm:prSet/>
      <dgm:spPr/>
      <dgm:t>
        <a:bodyPr/>
        <a:lstStyle/>
        <a:p>
          <a:endParaRPr lang="tr-TR"/>
        </a:p>
      </dgm:t>
    </dgm:pt>
    <dgm:pt modelId="{16F75CCD-A025-4805-834F-0570700D977A}">
      <dgm:prSet phldrT="[Metin]"/>
      <dgm:spPr/>
      <dgm:t>
        <a:bodyPr/>
        <a:lstStyle/>
        <a:p>
          <a:r>
            <a:rPr lang="tr-TR" dirty="0" smtClean="0"/>
            <a:t>PERİFERİK EKLEM TUTULUMU</a:t>
          </a:r>
          <a:endParaRPr lang="tr-TR" dirty="0"/>
        </a:p>
      </dgm:t>
    </dgm:pt>
    <dgm:pt modelId="{E8E68EEE-1621-4429-BA96-1379F2BD3B47}" type="parTrans" cxnId="{2C00C806-26E1-4C61-B96D-3AC00E4503FD}">
      <dgm:prSet/>
      <dgm:spPr/>
      <dgm:t>
        <a:bodyPr/>
        <a:lstStyle/>
        <a:p>
          <a:endParaRPr lang="tr-TR"/>
        </a:p>
      </dgm:t>
    </dgm:pt>
    <dgm:pt modelId="{9B2F0A08-BEA5-4535-9646-B42E48E293B2}" type="sibTrans" cxnId="{2C00C806-26E1-4C61-B96D-3AC00E4503FD}">
      <dgm:prSet/>
      <dgm:spPr/>
      <dgm:t>
        <a:bodyPr/>
        <a:lstStyle/>
        <a:p>
          <a:endParaRPr lang="tr-TR"/>
        </a:p>
      </dgm:t>
    </dgm:pt>
    <dgm:pt modelId="{58D9A672-1D7E-4264-89D7-F6DE64AADBB9}">
      <dgm:prSet phldrT="[Metin]"/>
      <dgm:spPr/>
      <dgm:t>
        <a:bodyPr/>
        <a:lstStyle/>
        <a:p>
          <a:r>
            <a:rPr lang="tr-TR" dirty="0" smtClean="0"/>
            <a:t>ÜRİNER ENF. SONRASINDA GELİŞEN </a:t>
          </a:r>
          <a:r>
            <a:rPr lang="tr-TR" dirty="0" err="1" smtClean="0"/>
            <a:t>ReA</a:t>
          </a:r>
          <a:r>
            <a:rPr lang="tr-TR" dirty="0" smtClean="0"/>
            <a:t> İÇİN DOKSİSKLİN VEYA SİPROFLOKSASİN 3 AY SÜREYLE,TARTIŞMALI.</a:t>
          </a:r>
          <a:endParaRPr lang="tr-TR" dirty="0"/>
        </a:p>
      </dgm:t>
    </dgm:pt>
    <dgm:pt modelId="{7A0782D0-2ABA-47C1-B1EF-84A145AE8157}" type="parTrans" cxnId="{FAE7737A-DBC1-4E9B-87AB-58BB5E72CED9}">
      <dgm:prSet/>
      <dgm:spPr/>
      <dgm:t>
        <a:bodyPr/>
        <a:lstStyle/>
        <a:p>
          <a:endParaRPr lang="tr-TR"/>
        </a:p>
      </dgm:t>
    </dgm:pt>
    <dgm:pt modelId="{D670A4A1-2A04-4C79-90BB-413926159176}" type="sibTrans" cxnId="{FAE7737A-DBC1-4E9B-87AB-58BB5E72CED9}">
      <dgm:prSet/>
      <dgm:spPr/>
      <dgm:t>
        <a:bodyPr/>
        <a:lstStyle/>
        <a:p>
          <a:endParaRPr lang="tr-TR"/>
        </a:p>
      </dgm:t>
    </dgm:pt>
    <dgm:pt modelId="{DB0A4A30-D7BE-4C79-BE06-89FBAC009255}">
      <dgm:prSet phldrT="[Metin]"/>
      <dgm:spPr/>
      <dgm:t>
        <a:bodyPr/>
        <a:lstStyle/>
        <a:p>
          <a:r>
            <a:rPr lang="tr-TR" dirty="0" smtClean="0"/>
            <a:t>TEK EKLEM TUTULUMU LDUĞUNDA VE NSAİİ İLE YANIT ALINAMADIĞINDA</a:t>
          </a:r>
          <a:endParaRPr lang="tr-TR" dirty="0"/>
        </a:p>
      </dgm:t>
    </dgm:pt>
    <dgm:pt modelId="{076486F6-7636-4031-AF58-810D53BA1571}" type="sibTrans" cxnId="{94D3FD7D-B9F8-4FE8-9354-63F106FF0372}">
      <dgm:prSet/>
      <dgm:spPr/>
      <dgm:t>
        <a:bodyPr/>
        <a:lstStyle/>
        <a:p>
          <a:endParaRPr lang="tr-TR"/>
        </a:p>
      </dgm:t>
    </dgm:pt>
    <dgm:pt modelId="{FA6AD528-F6FA-48E8-90F3-8B5518FB5AAB}" type="parTrans" cxnId="{94D3FD7D-B9F8-4FE8-9354-63F106FF0372}">
      <dgm:prSet/>
      <dgm:spPr/>
      <dgm:t>
        <a:bodyPr/>
        <a:lstStyle/>
        <a:p>
          <a:endParaRPr lang="tr-TR"/>
        </a:p>
      </dgm:t>
    </dgm:pt>
    <dgm:pt modelId="{7F85F0DA-A8A4-450E-B990-1234DE965489}" type="pres">
      <dgm:prSet presAssocID="{1A1CA7D2-1940-425F-A2E5-DB735B423380}" presName="Name0" presStyleCnt="0">
        <dgm:presLayoutVars>
          <dgm:chMax val="7"/>
          <dgm:chPref val="7"/>
          <dgm:dir/>
        </dgm:presLayoutVars>
      </dgm:prSet>
      <dgm:spPr/>
      <dgm:t>
        <a:bodyPr/>
        <a:lstStyle/>
        <a:p>
          <a:endParaRPr lang="tr-TR"/>
        </a:p>
      </dgm:t>
    </dgm:pt>
    <dgm:pt modelId="{7A0DCA0A-2523-4D60-8380-8B472CB42810}" type="pres">
      <dgm:prSet presAssocID="{1A1CA7D2-1940-425F-A2E5-DB735B423380}" presName="Name1" presStyleCnt="0"/>
      <dgm:spPr/>
    </dgm:pt>
    <dgm:pt modelId="{B6038A72-0865-4AFD-A601-5F907A818597}" type="pres">
      <dgm:prSet presAssocID="{1A1CA7D2-1940-425F-A2E5-DB735B423380}" presName="cycle" presStyleCnt="0"/>
      <dgm:spPr/>
    </dgm:pt>
    <dgm:pt modelId="{8FA76F2C-554B-41BC-9586-9F1232DEB87F}" type="pres">
      <dgm:prSet presAssocID="{1A1CA7D2-1940-425F-A2E5-DB735B423380}" presName="srcNode" presStyleLbl="node1" presStyleIdx="0" presStyleCnt="4"/>
      <dgm:spPr/>
    </dgm:pt>
    <dgm:pt modelId="{E610D906-D137-4015-A189-AF787FA9535C}" type="pres">
      <dgm:prSet presAssocID="{1A1CA7D2-1940-425F-A2E5-DB735B423380}" presName="conn" presStyleLbl="parChTrans1D2" presStyleIdx="0" presStyleCnt="1"/>
      <dgm:spPr/>
      <dgm:t>
        <a:bodyPr/>
        <a:lstStyle/>
        <a:p>
          <a:endParaRPr lang="tr-TR"/>
        </a:p>
      </dgm:t>
    </dgm:pt>
    <dgm:pt modelId="{399415E2-B86B-400B-8FCF-7A76974421A1}" type="pres">
      <dgm:prSet presAssocID="{1A1CA7D2-1940-425F-A2E5-DB735B423380}" presName="extraNode" presStyleLbl="node1" presStyleIdx="0" presStyleCnt="4"/>
      <dgm:spPr/>
    </dgm:pt>
    <dgm:pt modelId="{3C0C91A4-A969-41F8-9802-4B01333DCA1D}" type="pres">
      <dgm:prSet presAssocID="{1A1CA7D2-1940-425F-A2E5-DB735B423380}" presName="dstNode" presStyleLbl="node1" presStyleIdx="0" presStyleCnt="4"/>
      <dgm:spPr/>
    </dgm:pt>
    <dgm:pt modelId="{67C6BB6D-18EF-433B-B2A7-BCC7D871DA46}" type="pres">
      <dgm:prSet presAssocID="{3E42352C-9790-492E-A696-D9892C6A9AFD}" presName="text_1" presStyleLbl="node1" presStyleIdx="0" presStyleCnt="4">
        <dgm:presLayoutVars>
          <dgm:bulletEnabled val="1"/>
        </dgm:presLayoutVars>
      </dgm:prSet>
      <dgm:spPr/>
      <dgm:t>
        <a:bodyPr/>
        <a:lstStyle/>
        <a:p>
          <a:endParaRPr lang="tr-TR"/>
        </a:p>
      </dgm:t>
    </dgm:pt>
    <dgm:pt modelId="{DDE9B754-E2D8-4EEC-9B36-3C6220872D76}" type="pres">
      <dgm:prSet presAssocID="{3E42352C-9790-492E-A696-D9892C6A9AFD}" presName="accent_1" presStyleCnt="0"/>
      <dgm:spPr/>
    </dgm:pt>
    <dgm:pt modelId="{F73EA0C6-D070-4C3E-963C-2FE827745F1A}" type="pres">
      <dgm:prSet presAssocID="{3E42352C-9790-492E-A696-D9892C6A9AFD}" presName="accentRepeatNode" presStyleLbl="solidFgAcc1" presStyleIdx="0" presStyleCnt="4"/>
      <dgm:spPr/>
    </dgm:pt>
    <dgm:pt modelId="{7FB04C84-8EE2-48AE-9DF6-6DD0B04DCAA1}" type="pres">
      <dgm:prSet presAssocID="{16F75CCD-A025-4805-834F-0570700D977A}" presName="text_2" presStyleLbl="node1" presStyleIdx="1" presStyleCnt="4">
        <dgm:presLayoutVars>
          <dgm:bulletEnabled val="1"/>
        </dgm:presLayoutVars>
      </dgm:prSet>
      <dgm:spPr/>
      <dgm:t>
        <a:bodyPr/>
        <a:lstStyle/>
        <a:p>
          <a:endParaRPr lang="tr-TR"/>
        </a:p>
      </dgm:t>
    </dgm:pt>
    <dgm:pt modelId="{1DE01D99-E747-4619-8D17-303F50A79C37}" type="pres">
      <dgm:prSet presAssocID="{16F75CCD-A025-4805-834F-0570700D977A}" presName="accent_2" presStyleCnt="0"/>
      <dgm:spPr/>
    </dgm:pt>
    <dgm:pt modelId="{FFFC4D0D-E822-47F8-8EE1-394982DAC1A4}" type="pres">
      <dgm:prSet presAssocID="{16F75CCD-A025-4805-834F-0570700D977A}" presName="accentRepeatNode" presStyleLbl="solidFgAcc1" presStyleIdx="1" presStyleCnt="4"/>
      <dgm:spPr/>
    </dgm:pt>
    <dgm:pt modelId="{FBEC8427-86F5-4C65-A9F8-C70A34B44003}" type="pres">
      <dgm:prSet presAssocID="{58D9A672-1D7E-4264-89D7-F6DE64AADBB9}" presName="text_3" presStyleLbl="node1" presStyleIdx="2" presStyleCnt="4">
        <dgm:presLayoutVars>
          <dgm:bulletEnabled val="1"/>
        </dgm:presLayoutVars>
      </dgm:prSet>
      <dgm:spPr/>
      <dgm:t>
        <a:bodyPr/>
        <a:lstStyle/>
        <a:p>
          <a:endParaRPr lang="tr-TR"/>
        </a:p>
      </dgm:t>
    </dgm:pt>
    <dgm:pt modelId="{76FDDAD3-34A6-4B62-B1EA-DDE5A3E639C8}" type="pres">
      <dgm:prSet presAssocID="{58D9A672-1D7E-4264-89D7-F6DE64AADBB9}" presName="accent_3" presStyleCnt="0"/>
      <dgm:spPr/>
    </dgm:pt>
    <dgm:pt modelId="{78B9A149-B8F2-4FA9-A7C8-927E663C05B9}" type="pres">
      <dgm:prSet presAssocID="{58D9A672-1D7E-4264-89D7-F6DE64AADBB9}" presName="accentRepeatNode" presStyleLbl="solidFgAcc1" presStyleIdx="2" presStyleCnt="4"/>
      <dgm:spPr/>
    </dgm:pt>
    <dgm:pt modelId="{8168F85C-BEE0-49E6-9675-0853EBB8DA88}" type="pres">
      <dgm:prSet presAssocID="{DB0A4A30-D7BE-4C79-BE06-89FBAC009255}" presName="text_4" presStyleLbl="node1" presStyleIdx="3" presStyleCnt="4">
        <dgm:presLayoutVars>
          <dgm:bulletEnabled val="1"/>
        </dgm:presLayoutVars>
      </dgm:prSet>
      <dgm:spPr/>
      <dgm:t>
        <a:bodyPr/>
        <a:lstStyle/>
        <a:p>
          <a:endParaRPr lang="tr-TR"/>
        </a:p>
      </dgm:t>
    </dgm:pt>
    <dgm:pt modelId="{3E894C25-D278-4D6A-895E-606361F67BC2}" type="pres">
      <dgm:prSet presAssocID="{DB0A4A30-D7BE-4C79-BE06-89FBAC009255}" presName="accent_4" presStyleCnt="0"/>
      <dgm:spPr/>
    </dgm:pt>
    <dgm:pt modelId="{7A28E971-F721-4430-B8E5-47DBA0F76302}" type="pres">
      <dgm:prSet presAssocID="{DB0A4A30-D7BE-4C79-BE06-89FBAC009255}" presName="accentRepeatNode" presStyleLbl="solidFgAcc1" presStyleIdx="3" presStyleCnt="4"/>
      <dgm:spPr/>
    </dgm:pt>
  </dgm:ptLst>
  <dgm:cxnLst>
    <dgm:cxn modelId="{4A71879D-604A-4AEE-93C1-01133F91AC8B}" type="presOf" srcId="{16F75CCD-A025-4805-834F-0570700D977A}" destId="{7FB04C84-8EE2-48AE-9DF6-6DD0B04DCAA1}" srcOrd="0" destOrd="0" presId="urn:microsoft.com/office/officeart/2008/layout/VerticalCurvedList"/>
    <dgm:cxn modelId="{94D3FD7D-B9F8-4FE8-9354-63F106FF0372}" srcId="{1A1CA7D2-1940-425F-A2E5-DB735B423380}" destId="{DB0A4A30-D7BE-4C79-BE06-89FBAC009255}" srcOrd="3" destOrd="0" parTransId="{FA6AD528-F6FA-48E8-90F3-8B5518FB5AAB}" sibTransId="{076486F6-7636-4031-AF58-810D53BA1571}"/>
    <dgm:cxn modelId="{1077F0C1-BC5F-4FCB-B803-0B1DE2806C8B}" type="presOf" srcId="{6E8284CD-6B7B-46B0-A977-F6932508323E}" destId="{E610D906-D137-4015-A189-AF787FA9535C}" srcOrd="0" destOrd="0" presId="urn:microsoft.com/office/officeart/2008/layout/VerticalCurvedList"/>
    <dgm:cxn modelId="{FAE7737A-DBC1-4E9B-87AB-58BB5E72CED9}" srcId="{1A1CA7D2-1940-425F-A2E5-DB735B423380}" destId="{58D9A672-1D7E-4264-89D7-F6DE64AADBB9}" srcOrd="2" destOrd="0" parTransId="{7A0782D0-2ABA-47C1-B1EF-84A145AE8157}" sibTransId="{D670A4A1-2A04-4C79-90BB-413926159176}"/>
    <dgm:cxn modelId="{FE3BCCFC-43A4-42DC-B950-60B0D00A8788}" type="presOf" srcId="{1A1CA7D2-1940-425F-A2E5-DB735B423380}" destId="{7F85F0DA-A8A4-450E-B990-1234DE965489}" srcOrd="0" destOrd="0" presId="urn:microsoft.com/office/officeart/2008/layout/VerticalCurvedList"/>
    <dgm:cxn modelId="{2C00C806-26E1-4C61-B96D-3AC00E4503FD}" srcId="{1A1CA7D2-1940-425F-A2E5-DB735B423380}" destId="{16F75CCD-A025-4805-834F-0570700D977A}" srcOrd="1" destOrd="0" parTransId="{E8E68EEE-1621-4429-BA96-1379F2BD3B47}" sibTransId="{9B2F0A08-BEA5-4535-9646-B42E48E293B2}"/>
    <dgm:cxn modelId="{2EB2220C-8482-4A5E-8B70-63C771A2CD6F}" type="presOf" srcId="{58D9A672-1D7E-4264-89D7-F6DE64AADBB9}" destId="{FBEC8427-86F5-4C65-A9F8-C70A34B44003}" srcOrd="0" destOrd="0" presId="urn:microsoft.com/office/officeart/2008/layout/VerticalCurvedList"/>
    <dgm:cxn modelId="{F3705138-0A86-448C-AA03-1F506BD79AC0}" type="presOf" srcId="{3E42352C-9790-492E-A696-D9892C6A9AFD}" destId="{67C6BB6D-18EF-433B-B2A7-BCC7D871DA46}" srcOrd="0" destOrd="0" presId="urn:microsoft.com/office/officeart/2008/layout/VerticalCurvedList"/>
    <dgm:cxn modelId="{B8199D07-AF9B-4DD4-9C6E-9A7FC6EDB743}" srcId="{1A1CA7D2-1940-425F-A2E5-DB735B423380}" destId="{3E42352C-9790-492E-A696-D9892C6A9AFD}" srcOrd="0" destOrd="0" parTransId="{DE2999B2-E5A6-40FF-AC92-5706750B3416}" sibTransId="{6E8284CD-6B7B-46B0-A977-F6932508323E}"/>
    <dgm:cxn modelId="{B61024AD-D230-4AF3-9CCC-A774A85D9350}" type="presOf" srcId="{DB0A4A30-D7BE-4C79-BE06-89FBAC009255}" destId="{8168F85C-BEE0-49E6-9675-0853EBB8DA88}" srcOrd="0" destOrd="0" presId="urn:microsoft.com/office/officeart/2008/layout/VerticalCurvedList"/>
    <dgm:cxn modelId="{1CE3F323-60E9-4042-8005-E3C20CD3C04D}" type="presParOf" srcId="{7F85F0DA-A8A4-450E-B990-1234DE965489}" destId="{7A0DCA0A-2523-4D60-8380-8B472CB42810}" srcOrd="0" destOrd="0" presId="urn:microsoft.com/office/officeart/2008/layout/VerticalCurvedList"/>
    <dgm:cxn modelId="{E78F48CA-C916-45D7-9E44-D193A89B4C75}" type="presParOf" srcId="{7A0DCA0A-2523-4D60-8380-8B472CB42810}" destId="{B6038A72-0865-4AFD-A601-5F907A818597}" srcOrd="0" destOrd="0" presId="urn:microsoft.com/office/officeart/2008/layout/VerticalCurvedList"/>
    <dgm:cxn modelId="{4CB3CFC0-0677-43BC-9F00-85E5B2E87BBD}" type="presParOf" srcId="{B6038A72-0865-4AFD-A601-5F907A818597}" destId="{8FA76F2C-554B-41BC-9586-9F1232DEB87F}" srcOrd="0" destOrd="0" presId="urn:microsoft.com/office/officeart/2008/layout/VerticalCurvedList"/>
    <dgm:cxn modelId="{9B4D1B42-C563-414C-A6D2-C56DA0A88E6D}" type="presParOf" srcId="{B6038A72-0865-4AFD-A601-5F907A818597}" destId="{E610D906-D137-4015-A189-AF787FA9535C}" srcOrd="1" destOrd="0" presId="urn:microsoft.com/office/officeart/2008/layout/VerticalCurvedList"/>
    <dgm:cxn modelId="{C2A43F0C-4E64-4258-851D-27B9E154166F}" type="presParOf" srcId="{B6038A72-0865-4AFD-A601-5F907A818597}" destId="{399415E2-B86B-400B-8FCF-7A76974421A1}" srcOrd="2" destOrd="0" presId="urn:microsoft.com/office/officeart/2008/layout/VerticalCurvedList"/>
    <dgm:cxn modelId="{CAF9132A-AD11-4166-9095-A62E1DD3965E}" type="presParOf" srcId="{B6038A72-0865-4AFD-A601-5F907A818597}" destId="{3C0C91A4-A969-41F8-9802-4B01333DCA1D}" srcOrd="3" destOrd="0" presId="urn:microsoft.com/office/officeart/2008/layout/VerticalCurvedList"/>
    <dgm:cxn modelId="{79D327CD-00E4-41F5-88B8-ED9323A8A2BD}" type="presParOf" srcId="{7A0DCA0A-2523-4D60-8380-8B472CB42810}" destId="{67C6BB6D-18EF-433B-B2A7-BCC7D871DA46}" srcOrd="1" destOrd="0" presId="urn:microsoft.com/office/officeart/2008/layout/VerticalCurvedList"/>
    <dgm:cxn modelId="{9B165619-4644-4C87-9412-7C951C767044}" type="presParOf" srcId="{7A0DCA0A-2523-4D60-8380-8B472CB42810}" destId="{DDE9B754-E2D8-4EEC-9B36-3C6220872D76}" srcOrd="2" destOrd="0" presId="urn:microsoft.com/office/officeart/2008/layout/VerticalCurvedList"/>
    <dgm:cxn modelId="{302930C6-379E-42BB-AB17-D8ACAD8CFFCB}" type="presParOf" srcId="{DDE9B754-E2D8-4EEC-9B36-3C6220872D76}" destId="{F73EA0C6-D070-4C3E-963C-2FE827745F1A}" srcOrd="0" destOrd="0" presId="urn:microsoft.com/office/officeart/2008/layout/VerticalCurvedList"/>
    <dgm:cxn modelId="{8538BD8F-7B14-4CBB-9DA5-EFC65DA2FCCC}" type="presParOf" srcId="{7A0DCA0A-2523-4D60-8380-8B472CB42810}" destId="{7FB04C84-8EE2-48AE-9DF6-6DD0B04DCAA1}" srcOrd="3" destOrd="0" presId="urn:microsoft.com/office/officeart/2008/layout/VerticalCurvedList"/>
    <dgm:cxn modelId="{CE5D4126-4F0B-40FA-AFDB-AB8C31E31210}" type="presParOf" srcId="{7A0DCA0A-2523-4D60-8380-8B472CB42810}" destId="{1DE01D99-E747-4619-8D17-303F50A79C37}" srcOrd="4" destOrd="0" presId="urn:microsoft.com/office/officeart/2008/layout/VerticalCurvedList"/>
    <dgm:cxn modelId="{98952DBE-0064-42D9-8E6D-A4AF05DF4510}" type="presParOf" srcId="{1DE01D99-E747-4619-8D17-303F50A79C37}" destId="{FFFC4D0D-E822-47F8-8EE1-394982DAC1A4}" srcOrd="0" destOrd="0" presId="urn:microsoft.com/office/officeart/2008/layout/VerticalCurvedList"/>
    <dgm:cxn modelId="{3B3E9EA4-1F63-48C0-A5F6-CAAE981A98F5}" type="presParOf" srcId="{7A0DCA0A-2523-4D60-8380-8B472CB42810}" destId="{FBEC8427-86F5-4C65-A9F8-C70A34B44003}" srcOrd="5" destOrd="0" presId="urn:microsoft.com/office/officeart/2008/layout/VerticalCurvedList"/>
    <dgm:cxn modelId="{35EE10B1-AE8C-42EC-96CB-33B45E359EE8}" type="presParOf" srcId="{7A0DCA0A-2523-4D60-8380-8B472CB42810}" destId="{76FDDAD3-34A6-4B62-B1EA-DDE5A3E639C8}" srcOrd="6" destOrd="0" presId="urn:microsoft.com/office/officeart/2008/layout/VerticalCurvedList"/>
    <dgm:cxn modelId="{E5CA8621-2E23-4CE2-8F21-8238D9A910AA}" type="presParOf" srcId="{76FDDAD3-34A6-4B62-B1EA-DDE5A3E639C8}" destId="{78B9A149-B8F2-4FA9-A7C8-927E663C05B9}" srcOrd="0" destOrd="0" presId="urn:microsoft.com/office/officeart/2008/layout/VerticalCurvedList"/>
    <dgm:cxn modelId="{7C8877CF-3D43-4ADA-B1B1-89680E097260}" type="presParOf" srcId="{7A0DCA0A-2523-4D60-8380-8B472CB42810}" destId="{8168F85C-BEE0-49E6-9675-0853EBB8DA88}" srcOrd="7" destOrd="0" presId="urn:microsoft.com/office/officeart/2008/layout/VerticalCurvedList"/>
    <dgm:cxn modelId="{9EAF7892-E73C-473C-9D05-58C79478DBE0}" type="presParOf" srcId="{7A0DCA0A-2523-4D60-8380-8B472CB42810}" destId="{3E894C25-D278-4D6A-895E-606361F67BC2}" srcOrd="8" destOrd="0" presId="urn:microsoft.com/office/officeart/2008/layout/VerticalCurvedList"/>
    <dgm:cxn modelId="{53508C28-2E04-4527-97C2-063EF94678AB}" type="presParOf" srcId="{3E894C25-D278-4D6A-895E-606361F67BC2}" destId="{7A28E971-F721-4430-B8E5-47DBA0F7630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F4CB5D-1FC7-498B-BF8B-9EF37DF579A4}"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tr-TR"/>
        </a:p>
      </dgm:t>
    </dgm:pt>
    <dgm:pt modelId="{6167664D-9C83-4FEA-8E13-03393A6F6001}">
      <dgm:prSet phldrT="[Metin]" custT="1"/>
      <dgm:spPr/>
      <dgm:t>
        <a:bodyPr/>
        <a:lstStyle/>
        <a:p>
          <a:r>
            <a:rPr lang="tr-TR" sz="2400" b="1" dirty="0" smtClean="0"/>
            <a:t>TEDAVİ</a:t>
          </a:r>
          <a:endParaRPr lang="tr-TR" sz="2400" b="1" dirty="0"/>
        </a:p>
      </dgm:t>
    </dgm:pt>
    <dgm:pt modelId="{DE4D0117-E5F0-47CA-BB0A-0980DF28E759}" type="parTrans" cxnId="{EDBAE2F7-1477-468B-AA63-0D6537A35117}">
      <dgm:prSet/>
      <dgm:spPr/>
      <dgm:t>
        <a:bodyPr/>
        <a:lstStyle/>
        <a:p>
          <a:endParaRPr lang="tr-TR"/>
        </a:p>
      </dgm:t>
    </dgm:pt>
    <dgm:pt modelId="{9AD9B693-A834-4819-9D9C-E7D8124622E8}" type="sibTrans" cxnId="{EDBAE2F7-1477-468B-AA63-0D6537A35117}">
      <dgm:prSet/>
      <dgm:spPr/>
      <dgm:t>
        <a:bodyPr/>
        <a:lstStyle/>
        <a:p>
          <a:endParaRPr lang="tr-TR"/>
        </a:p>
      </dgm:t>
    </dgm:pt>
    <dgm:pt modelId="{55F21A0F-9E3F-418D-86EF-F35F47FC6A7D}">
      <dgm:prSet phldrT="[Metin]"/>
      <dgm:spPr/>
      <dgm:t>
        <a:bodyPr/>
        <a:lstStyle/>
        <a:p>
          <a:r>
            <a:rPr lang="tr-TR" b="1" dirty="0" smtClean="0"/>
            <a:t>NSAİİ</a:t>
          </a:r>
          <a:endParaRPr lang="tr-TR" b="1" dirty="0"/>
        </a:p>
      </dgm:t>
    </dgm:pt>
    <dgm:pt modelId="{6B5DB4EC-3D92-4B30-9968-626070B3F1DC}" type="parTrans" cxnId="{CFA2AD1F-59FE-45AC-9582-D5AE527E2AB6}">
      <dgm:prSet/>
      <dgm:spPr/>
      <dgm:t>
        <a:bodyPr/>
        <a:lstStyle/>
        <a:p>
          <a:endParaRPr lang="tr-TR"/>
        </a:p>
      </dgm:t>
    </dgm:pt>
    <dgm:pt modelId="{A1FE441D-D3A9-4CD1-B4BE-A1070FDEBE20}" type="sibTrans" cxnId="{CFA2AD1F-59FE-45AC-9582-D5AE527E2AB6}">
      <dgm:prSet/>
      <dgm:spPr/>
      <dgm:t>
        <a:bodyPr/>
        <a:lstStyle/>
        <a:p>
          <a:endParaRPr lang="tr-TR"/>
        </a:p>
      </dgm:t>
    </dgm:pt>
    <dgm:pt modelId="{C4F0AF74-8531-4D70-B332-3751E98128C7}">
      <dgm:prSet phldrT="[Metin]"/>
      <dgm:spPr/>
      <dgm:t>
        <a:bodyPr/>
        <a:lstStyle/>
        <a:p>
          <a:r>
            <a:rPr lang="tr-TR" b="1" dirty="0" smtClean="0"/>
            <a:t>BARSAK SEMPTOMLARINI ARTIRABİLİR</a:t>
          </a:r>
          <a:endParaRPr lang="tr-TR" b="1" dirty="0"/>
        </a:p>
      </dgm:t>
    </dgm:pt>
    <dgm:pt modelId="{C5AF5C87-BF76-4141-8B68-779C7CCB052F}" type="parTrans" cxnId="{6786A2C6-4650-454B-AC1F-1AA5ADF35892}">
      <dgm:prSet/>
      <dgm:spPr/>
      <dgm:t>
        <a:bodyPr/>
        <a:lstStyle/>
        <a:p>
          <a:endParaRPr lang="tr-TR"/>
        </a:p>
      </dgm:t>
    </dgm:pt>
    <dgm:pt modelId="{5C1D7CE3-8338-4AAB-BB3B-A12703BAA346}" type="sibTrans" cxnId="{6786A2C6-4650-454B-AC1F-1AA5ADF35892}">
      <dgm:prSet/>
      <dgm:spPr/>
      <dgm:t>
        <a:bodyPr/>
        <a:lstStyle/>
        <a:p>
          <a:endParaRPr lang="tr-TR"/>
        </a:p>
      </dgm:t>
    </dgm:pt>
    <dgm:pt modelId="{EE5085F7-9D89-427B-8F7E-E032D78DA584}">
      <dgm:prSet phldrT="[Metin]"/>
      <dgm:spPr/>
      <dgm:t>
        <a:bodyPr/>
        <a:lstStyle/>
        <a:p>
          <a:r>
            <a:rPr lang="tr-TR" b="1" dirty="0" smtClean="0"/>
            <a:t>KOTROLLÜ KULLANIMI ÖNERİLİR</a:t>
          </a:r>
          <a:endParaRPr lang="tr-TR" b="1" dirty="0"/>
        </a:p>
      </dgm:t>
    </dgm:pt>
    <dgm:pt modelId="{947A129B-6A9A-45A4-806E-37228CBB5F4A}" type="parTrans" cxnId="{07BD8BAC-CB1C-416E-B983-2131EA6B4A4A}">
      <dgm:prSet/>
      <dgm:spPr/>
      <dgm:t>
        <a:bodyPr/>
        <a:lstStyle/>
        <a:p>
          <a:endParaRPr lang="tr-TR"/>
        </a:p>
      </dgm:t>
    </dgm:pt>
    <dgm:pt modelId="{55A11C1C-4C98-4327-BC84-DBC61457F668}" type="sibTrans" cxnId="{07BD8BAC-CB1C-416E-B983-2131EA6B4A4A}">
      <dgm:prSet/>
      <dgm:spPr/>
      <dgm:t>
        <a:bodyPr/>
        <a:lstStyle/>
        <a:p>
          <a:endParaRPr lang="tr-TR"/>
        </a:p>
      </dgm:t>
    </dgm:pt>
    <dgm:pt modelId="{3F86D755-08FF-48B4-BC70-269DC877BA49}">
      <dgm:prSet phldrT="[Metin]"/>
      <dgm:spPr/>
      <dgm:t>
        <a:bodyPr/>
        <a:lstStyle/>
        <a:p>
          <a:r>
            <a:rPr lang="tr-TR" b="1" dirty="0" smtClean="0"/>
            <a:t>SULFOSALAZİN,</a:t>
          </a:r>
          <a:endParaRPr lang="tr-TR" b="1" dirty="0"/>
        </a:p>
      </dgm:t>
    </dgm:pt>
    <dgm:pt modelId="{C9BF8E86-DEA9-4627-B74D-7AEF10B17ACF}" type="parTrans" cxnId="{CA0B0E94-4674-4CEC-BAC9-381D33E83E8A}">
      <dgm:prSet/>
      <dgm:spPr/>
      <dgm:t>
        <a:bodyPr/>
        <a:lstStyle/>
        <a:p>
          <a:endParaRPr lang="tr-TR"/>
        </a:p>
      </dgm:t>
    </dgm:pt>
    <dgm:pt modelId="{D23CAE95-1085-4255-B87F-C97F2DA220DD}" type="sibTrans" cxnId="{CA0B0E94-4674-4CEC-BAC9-381D33E83E8A}">
      <dgm:prSet/>
      <dgm:spPr/>
      <dgm:t>
        <a:bodyPr/>
        <a:lstStyle/>
        <a:p>
          <a:endParaRPr lang="tr-TR"/>
        </a:p>
      </dgm:t>
    </dgm:pt>
    <dgm:pt modelId="{8D0A9D06-E63E-4EA4-AA16-D3FE8DA22F73}">
      <dgm:prSet phldrT="[Metin]"/>
      <dgm:spPr/>
      <dgm:t>
        <a:bodyPr/>
        <a:lstStyle/>
        <a:p>
          <a:r>
            <a:rPr lang="tr-TR" b="1" dirty="0" smtClean="0"/>
            <a:t>PERİFERİK EKLEM TUTLUMUNDA</a:t>
          </a:r>
          <a:endParaRPr lang="tr-TR" b="1" dirty="0"/>
        </a:p>
      </dgm:t>
    </dgm:pt>
    <dgm:pt modelId="{5BC39CAE-11D2-4674-96BA-BEDBA0057B51}" type="parTrans" cxnId="{CC9A0C87-CF55-4543-BFA9-251892478AA5}">
      <dgm:prSet/>
      <dgm:spPr/>
      <dgm:t>
        <a:bodyPr/>
        <a:lstStyle/>
        <a:p>
          <a:endParaRPr lang="tr-TR"/>
        </a:p>
      </dgm:t>
    </dgm:pt>
    <dgm:pt modelId="{9D8D1E8F-971F-450B-A0A4-6CF1488B0D1E}" type="sibTrans" cxnId="{CC9A0C87-CF55-4543-BFA9-251892478AA5}">
      <dgm:prSet/>
      <dgm:spPr/>
      <dgm:t>
        <a:bodyPr/>
        <a:lstStyle/>
        <a:p>
          <a:endParaRPr lang="tr-TR"/>
        </a:p>
      </dgm:t>
    </dgm:pt>
    <dgm:pt modelId="{DE44B061-EB9D-4E12-8AD8-9184AD9C885B}">
      <dgm:prSet phldrT="[Metin]"/>
      <dgm:spPr/>
      <dgm:t>
        <a:bodyPr/>
        <a:lstStyle/>
        <a:p>
          <a:r>
            <a:rPr lang="tr-TR" b="1" dirty="0" smtClean="0"/>
            <a:t>SİSTEMİK/LOKAL KORTİKOSTEROİD</a:t>
          </a:r>
          <a:endParaRPr lang="tr-TR" b="1" dirty="0"/>
        </a:p>
      </dgm:t>
    </dgm:pt>
    <dgm:pt modelId="{680DDE1A-E4F7-4150-949F-83D5FC38A5BC}" type="parTrans" cxnId="{A3DC9E11-BA7E-4CA5-88F2-674C96D62574}">
      <dgm:prSet/>
      <dgm:spPr/>
      <dgm:t>
        <a:bodyPr/>
        <a:lstStyle/>
        <a:p>
          <a:endParaRPr lang="tr-TR"/>
        </a:p>
      </dgm:t>
    </dgm:pt>
    <dgm:pt modelId="{F0CF210B-E1D2-48A9-84B9-A5664EE58372}" type="sibTrans" cxnId="{A3DC9E11-BA7E-4CA5-88F2-674C96D62574}">
      <dgm:prSet/>
      <dgm:spPr/>
      <dgm:t>
        <a:bodyPr/>
        <a:lstStyle/>
        <a:p>
          <a:endParaRPr lang="tr-TR"/>
        </a:p>
      </dgm:t>
    </dgm:pt>
    <dgm:pt modelId="{0009939D-7EAC-4323-AED4-CA599DCC69CD}">
      <dgm:prSet phldrT="[Metin]"/>
      <dgm:spPr/>
      <dgm:t>
        <a:bodyPr/>
        <a:lstStyle/>
        <a:p>
          <a:r>
            <a:rPr lang="tr-TR" b="1" dirty="0" smtClean="0"/>
            <a:t>BİYOLOJİK DMARD</a:t>
          </a:r>
          <a:endParaRPr lang="tr-TR" b="1" dirty="0"/>
        </a:p>
      </dgm:t>
    </dgm:pt>
    <dgm:pt modelId="{9C5DDB7C-DF8D-41D3-959B-45498F2561C7}" type="parTrans" cxnId="{7B113625-7B7E-4B1C-A994-AE76F1F6B01B}">
      <dgm:prSet/>
      <dgm:spPr/>
      <dgm:t>
        <a:bodyPr/>
        <a:lstStyle/>
        <a:p>
          <a:endParaRPr lang="tr-TR"/>
        </a:p>
      </dgm:t>
    </dgm:pt>
    <dgm:pt modelId="{E56C8A4F-428B-461B-BEA9-75AD1E9C2149}" type="sibTrans" cxnId="{7B113625-7B7E-4B1C-A994-AE76F1F6B01B}">
      <dgm:prSet/>
      <dgm:spPr/>
      <dgm:t>
        <a:bodyPr/>
        <a:lstStyle/>
        <a:p>
          <a:endParaRPr lang="tr-TR"/>
        </a:p>
      </dgm:t>
    </dgm:pt>
    <dgm:pt modelId="{A8B8E13B-FF01-4F3F-A47B-C62256580022}">
      <dgm:prSet phldrT="[Metin]"/>
      <dgm:spPr/>
      <dgm:t>
        <a:bodyPr/>
        <a:lstStyle/>
        <a:p>
          <a:r>
            <a:rPr lang="tr-TR" b="1" dirty="0" smtClean="0"/>
            <a:t>AKSİYEL TUTULUMDA HEMEN</a:t>
          </a:r>
          <a:endParaRPr lang="tr-TR" b="1" dirty="0"/>
        </a:p>
      </dgm:t>
    </dgm:pt>
    <dgm:pt modelId="{5079D25C-0FD1-47BF-8D31-FF04AC62FC7C}" type="parTrans" cxnId="{A7C6866B-4FA1-4C10-9E78-F31E40E1938E}">
      <dgm:prSet/>
      <dgm:spPr/>
      <dgm:t>
        <a:bodyPr/>
        <a:lstStyle/>
        <a:p>
          <a:endParaRPr lang="tr-TR"/>
        </a:p>
      </dgm:t>
    </dgm:pt>
    <dgm:pt modelId="{056AF20E-9A57-4C9F-A754-EABC55370554}" type="sibTrans" cxnId="{A7C6866B-4FA1-4C10-9E78-F31E40E1938E}">
      <dgm:prSet/>
      <dgm:spPr/>
      <dgm:t>
        <a:bodyPr/>
        <a:lstStyle/>
        <a:p>
          <a:endParaRPr lang="tr-TR"/>
        </a:p>
      </dgm:t>
    </dgm:pt>
    <dgm:pt modelId="{C5CB3B2A-8EEE-4296-931A-DD52782FEA19}">
      <dgm:prSet phldrT="[Metin]"/>
      <dgm:spPr/>
      <dgm:t>
        <a:bodyPr/>
        <a:lstStyle/>
        <a:p>
          <a:r>
            <a:rPr lang="tr-TR" b="1" dirty="0" smtClean="0"/>
            <a:t>TNFR FÜZYON PROTEİNİ ETKİLİ DEĞİL</a:t>
          </a:r>
          <a:endParaRPr lang="tr-TR" b="1" dirty="0"/>
        </a:p>
      </dgm:t>
    </dgm:pt>
    <dgm:pt modelId="{F88CD863-B5CE-4E9B-80EF-A2CC467525BD}" type="parTrans" cxnId="{5527114F-5DCA-49DE-B6F5-2573DB1FBD1C}">
      <dgm:prSet/>
      <dgm:spPr/>
      <dgm:t>
        <a:bodyPr/>
        <a:lstStyle/>
        <a:p>
          <a:endParaRPr lang="tr-TR"/>
        </a:p>
      </dgm:t>
    </dgm:pt>
    <dgm:pt modelId="{EC7A863F-476F-47BE-BC75-E46BC672A92B}" type="sibTrans" cxnId="{5527114F-5DCA-49DE-B6F5-2573DB1FBD1C}">
      <dgm:prSet/>
      <dgm:spPr/>
      <dgm:t>
        <a:bodyPr/>
        <a:lstStyle/>
        <a:p>
          <a:endParaRPr lang="tr-TR"/>
        </a:p>
      </dgm:t>
    </dgm:pt>
    <dgm:pt modelId="{FDC3DB9E-C72A-4DD9-B752-4AC4EE2E520A}" type="pres">
      <dgm:prSet presAssocID="{5BF4CB5D-1FC7-498B-BF8B-9EF37DF579A4}" presName="hierChild1" presStyleCnt="0">
        <dgm:presLayoutVars>
          <dgm:chPref val="1"/>
          <dgm:dir/>
          <dgm:animOne val="branch"/>
          <dgm:animLvl val="lvl"/>
          <dgm:resizeHandles/>
        </dgm:presLayoutVars>
      </dgm:prSet>
      <dgm:spPr/>
      <dgm:t>
        <a:bodyPr/>
        <a:lstStyle/>
        <a:p>
          <a:endParaRPr lang="tr-TR"/>
        </a:p>
      </dgm:t>
    </dgm:pt>
    <dgm:pt modelId="{D587527F-D668-4D31-A519-D9D27F407336}" type="pres">
      <dgm:prSet presAssocID="{6167664D-9C83-4FEA-8E13-03393A6F6001}" presName="hierRoot1" presStyleCnt="0"/>
      <dgm:spPr/>
    </dgm:pt>
    <dgm:pt modelId="{864D958A-B24B-47DB-850D-F16E3E24AD34}" type="pres">
      <dgm:prSet presAssocID="{6167664D-9C83-4FEA-8E13-03393A6F6001}" presName="composite" presStyleCnt="0"/>
      <dgm:spPr/>
    </dgm:pt>
    <dgm:pt modelId="{6489BAA6-3A4B-4C3B-AA1C-FF9439235EA9}" type="pres">
      <dgm:prSet presAssocID="{6167664D-9C83-4FEA-8E13-03393A6F6001}" presName="background" presStyleLbl="node0" presStyleIdx="0" presStyleCnt="1"/>
      <dgm:spPr/>
    </dgm:pt>
    <dgm:pt modelId="{56CE7738-3A52-4368-B343-1248BDB310F3}" type="pres">
      <dgm:prSet presAssocID="{6167664D-9C83-4FEA-8E13-03393A6F6001}" presName="text" presStyleLbl="fgAcc0" presStyleIdx="0" presStyleCnt="1">
        <dgm:presLayoutVars>
          <dgm:chPref val="3"/>
        </dgm:presLayoutVars>
      </dgm:prSet>
      <dgm:spPr/>
      <dgm:t>
        <a:bodyPr/>
        <a:lstStyle/>
        <a:p>
          <a:endParaRPr lang="tr-TR"/>
        </a:p>
      </dgm:t>
    </dgm:pt>
    <dgm:pt modelId="{5BC7C810-60BF-46E3-AE4E-29A97B0EA5DE}" type="pres">
      <dgm:prSet presAssocID="{6167664D-9C83-4FEA-8E13-03393A6F6001}" presName="hierChild2" presStyleCnt="0"/>
      <dgm:spPr/>
    </dgm:pt>
    <dgm:pt modelId="{5BBE832E-C633-41AF-8136-F28939D2D860}" type="pres">
      <dgm:prSet presAssocID="{6B5DB4EC-3D92-4B30-9968-626070B3F1DC}" presName="Name10" presStyleLbl="parChTrans1D2" presStyleIdx="0" presStyleCnt="4"/>
      <dgm:spPr/>
      <dgm:t>
        <a:bodyPr/>
        <a:lstStyle/>
        <a:p>
          <a:endParaRPr lang="tr-TR"/>
        </a:p>
      </dgm:t>
    </dgm:pt>
    <dgm:pt modelId="{2157008F-9013-4599-8E8B-90589417E6C6}" type="pres">
      <dgm:prSet presAssocID="{55F21A0F-9E3F-418D-86EF-F35F47FC6A7D}" presName="hierRoot2" presStyleCnt="0"/>
      <dgm:spPr/>
    </dgm:pt>
    <dgm:pt modelId="{D6A2529E-E5F6-499D-9696-9D27F85FF0DA}" type="pres">
      <dgm:prSet presAssocID="{55F21A0F-9E3F-418D-86EF-F35F47FC6A7D}" presName="composite2" presStyleCnt="0"/>
      <dgm:spPr/>
    </dgm:pt>
    <dgm:pt modelId="{1ADA5553-9FD2-40B7-AE87-58E9D2A17CF3}" type="pres">
      <dgm:prSet presAssocID="{55F21A0F-9E3F-418D-86EF-F35F47FC6A7D}" presName="background2" presStyleLbl="node2" presStyleIdx="0" presStyleCnt="4"/>
      <dgm:spPr/>
    </dgm:pt>
    <dgm:pt modelId="{44C06579-E245-4A8D-A26F-59D448030F17}" type="pres">
      <dgm:prSet presAssocID="{55F21A0F-9E3F-418D-86EF-F35F47FC6A7D}" presName="text2" presStyleLbl="fgAcc2" presStyleIdx="0" presStyleCnt="4">
        <dgm:presLayoutVars>
          <dgm:chPref val="3"/>
        </dgm:presLayoutVars>
      </dgm:prSet>
      <dgm:spPr/>
      <dgm:t>
        <a:bodyPr/>
        <a:lstStyle/>
        <a:p>
          <a:endParaRPr lang="tr-TR"/>
        </a:p>
      </dgm:t>
    </dgm:pt>
    <dgm:pt modelId="{A57A99FA-BA5D-44A2-8A6D-09080E2BF441}" type="pres">
      <dgm:prSet presAssocID="{55F21A0F-9E3F-418D-86EF-F35F47FC6A7D}" presName="hierChild3" presStyleCnt="0"/>
      <dgm:spPr/>
    </dgm:pt>
    <dgm:pt modelId="{09712313-DABA-480B-95A4-36C16E86581F}" type="pres">
      <dgm:prSet presAssocID="{C5AF5C87-BF76-4141-8B68-779C7CCB052F}" presName="Name17" presStyleLbl="parChTrans1D3" presStyleIdx="0" presStyleCnt="5"/>
      <dgm:spPr/>
      <dgm:t>
        <a:bodyPr/>
        <a:lstStyle/>
        <a:p>
          <a:endParaRPr lang="tr-TR"/>
        </a:p>
      </dgm:t>
    </dgm:pt>
    <dgm:pt modelId="{2F5D985F-B796-44A9-AB6B-A15A73F13799}" type="pres">
      <dgm:prSet presAssocID="{C4F0AF74-8531-4D70-B332-3751E98128C7}" presName="hierRoot3" presStyleCnt="0"/>
      <dgm:spPr/>
    </dgm:pt>
    <dgm:pt modelId="{252531AB-7B88-43A9-BF07-9D21EFC86DB1}" type="pres">
      <dgm:prSet presAssocID="{C4F0AF74-8531-4D70-B332-3751E98128C7}" presName="composite3" presStyleCnt="0"/>
      <dgm:spPr/>
    </dgm:pt>
    <dgm:pt modelId="{B8887807-5874-4A21-AFDD-0ED3958519BB}" type="pres">
      <dgm:prSet presAssocID="{C4F0AF74-8531-4D70-B332-3751E98128C7}" presName="background3" presStyleLbl="node3" presStyleIdx="0" presStyleCnt="5"/>
      <dgm:spPr/>
    </dgm:pt>
    <dgm:pt modelId="{543D0739-14F4-423C-A0B8-16DC1C7F7968}" type="pres">
      <dgm:prSet presAssocID="{C4F0AF74-8531-4D70-B332-3751E98128C7}" presName="text3" presStyleLbl="fgAcc3" presStyleIdx="0" presStyleCnt="5">
        <dgm:presLayoutVars>
          <dgm:chPref val="3"/>
        </dgm:presLayoutVars>
      </dgm:prSet>
      <dgm:spPr/>
      <dgm:t>
        <a:bodyPr/>
        <a:lstStyle/>
        <a:p>
          <a:endParaRPr lang="tr-TR"/>
        </a:p>
      </dgm:t>
    </dgm:pt>
    <dgm:pt modelId="{9D8D8368-2921-4DA3-BE2B-C47FBA9BA1D2}" type="pres">
      <dgm:prSet presAssocID="{C4F0AF74-8531-4D70-B332-3751E98128C7}" presName="hierChild4" presStyleCnt="0"/>
      <dgm:spPr/>
    </dgm:pt>
    <dgm:pt modelId="{4B602D16-1FF5-4BBA-AF99-B8998B12B1DE}" type="pres">
      <dgm:prSet presAssocID="{947A129B-6A9A-45A4-806E-37228CBB5F4A}" presName="Name17" presStyleLbl="parChTrans1D3" presStyleIdx="1" presStyleCnt="5"/>
      <dgm:spPr/>
      <dgm:t>
        <a:bodyPr/>
        <a:lstStyle/>
        <a:p>
          <a:endParaRPr lang="tr-TR"/>
        </a:p>
      </dgm:t>
    </dgm:pt>
    <dgm:pt modelId="{B99D17F6-73E8-473A-9480-52EFA18B601F}" type="pres">
      <dgm:prSet presAssocID="{EE5085F7-9D89-427B-8F7E-E032D78DA584}" presName="hierRoot3" presStyleCnt="0"/>
      <dgm:spPr/>
    </dgm:pt>
    <dgm:pt modelId="{D804DB27-D784-4265-BA12-C82E004E9EEF}" type="pres">
      <dgm:prSet presAssocID="{EE5085F7-9D89-427B-8F7E-E032D78DA584}" presName="composite3" presStyleCnt="0"/>
      <dgm:spPr/>
    </dgm:pt>
    <dgm:pt modelId="{D6CA1332-B721-46F0-B96C-E2FD8D83E891}" type="pres">
      <dgm:prSet presAssocID="{EE5085F7-9D89-427B-8F7E-E032D78DA584}" presName="background3" presStyleLbl="node3" presStyleIdx="1" presStyleCnt="5"/>
      <dgm:spPr/>
    </dgm:pt>
    <dgm:pt modelId="{51F9AAF4-4715-4FE4-839D-A322183CC4A3}" type="pres">
      <dgm:prSet presAssocID="{EE5085F7-9D89-427B-8F7E-E032D78DA584}" presName="text3" presStyleLbl="fgAcc3" presStyleIdx="1" presStyleCnt="5">
        <dgm:presLayoutVars>
          <dgm:chPref val="3"/>
        </dgm:presLayoutVars>
      </dgm:prSet>
      <dgm:spPr/>
      <dgm:t>
        <a:bodyPr/>
        <a:lstStyle/>
        <a:p>
          <a:endParaRPr lang="tr-TR"/>
        </a:p>
      </dgm:t>
    </dgm:pt>
    <dgm:pt modelId="{D64129C5-9913-4BCA-8B54-6F7AA4841AC5}" type="pres">
      <dgm:prSet presAssocID="{EE5085F7-9D89-427B-8F7E-E032D78DA584}" presName="hierChild4" presStyleCnt="0"/>
      <dgm:spPr/>
    </dgm:pt>
    <dgm:pt modelId="{223172C4-CF24-4E6B-8DB3-CF4EE04CDEA8}" type="pres">
      <dgm:prSet presAssocID="{C9BF8E86-DEA9-4627-B74D-7AEF10B17ACF}" presName="Name10" presStyleLbl="parChTrans1D2" presStyleIdx="1" presStyleCnt="4"/>
      <dgm:spPr/>
      <dgm:t>
        <a:bodyPr/>
        <a:lstStyle/>
        <a:p>
          <a:endParaRPr lang="tr-TR"/>
        </a:p>
      </dgm:t>
    </dgm:pt>
    <dgm:pt modelId="{AB36AE33-8322-4536-8734-9246880061F9}" type="pres">
      <dgm:prSet presAssocID="{3F86D755-08FF-48B4-BC70-269DC877BA49}" presName="hierRoot2" presStyleCnt="0"/>
      <dgm:spPr/>
    </dgm:pt>
    <dgm:pt modelId="{ED759013-9963-4ED1-AFE2-0DCB7BB96DC6}" type="pres">
      <dgm:prSet presAssocID="{3F86D755-08FF-48B4-BC70-269DC877BA49}" presName="composite2" presStyleCnt="0"/>
      <dgm:spPr/>
    </dgm:pt>
    <dgm:pt modelId="{95EF2AE6-F98C-44D8-BCEF-E1B7E616BF6E}" type="pres">
      <dgm:prSet presAssocID="{3F86D755-08FF-48B4-BC70-269DC877BA49}" presName="background2" presStyleLbl="node2" presStyleIdx="1" presStyleCnt="4"/>
      <dgm:spPr/>
    </dgm:pt>
    <dgm:pt modelId="{0821A8AB-BD2E-486B-8250-82FA856A41C9}" type="pres">
      <dgm:prSet presAssocID="{3F86D755-08FF-48B4-BC70-269DC877BA49}" presName="text2" presStyleLbl="fgAcc2" presStyleIdx="1" presStyleCnt="4">
        <dgm:presLayoutVars>
          <dgm:chPref val="3"/>
        </dgm:presLayoutVars>
      </dgm:prSet>
      <dgm:spPr/>
      <dgm:t>
        <a:bodyPr/>
        <a:lstStyle/>
        <a:p>
          <a:endParaRPr lang="tr-TR"/>
        </a:p>
      </dgm:t>
    </dgm:pt>
    <dgm:pt modelId="{4F6FC194-A6C4-4BF9-8ED5-CBA5F88CA2CA}" type="pres">
      <dgm:prSet presAssocID="{3F86D755-08FF-48B4-BC70-269DC877BA49}" presName="hierChild3" presStyleCnt="0"/>
      <dgm:spPr/>
    </dgm:pt>
    <dgm:pt modelId="{8CE9B6B5-C0E9-40B3-9CC9-3C2B01F61E76}" type="pres">
      <dgm:prSet presAssocID="{5BC39CAE-11D2-4674-96BA-BEDBA0057B51}" presName="Name17" presStyleLbl="parChTrans1D3" presStyleIdx="2" presStyleCnt="5"/>
      <dgm:spPr/>
      <dgm:t>
        <a:bodyPr/>
        <a:lstStyle/>
        <a:p>
          <a:endParaRPr lang="tr-TR"/>
        </a:p>
      </dgm:t>
    </dgm:pt>
    <dgm:pt modelId="{68374CAC-1A01-4FE6-8973-01DFE29D19EA}" type="pres">
      <dgm:prSet presAssocID="{8D0A9D06-E63E-4EA4-AA16-D3FE8DA22F73}" presName="hierRoot3" presStyleCnt="0"/>
      <dgm:spPr/>
    </dgm:pt>
    <dgm:pt modelId="{46ED840F-AE07-4197-A0E2-EC8CDCEC6D92}" type="pres">
      <dgm:prSet presAssocID="{8D0A9D06-E63E-4EA4-AA16-D3FE8DA22F73}" presName="composite3" presStyleCnt="0"/>
      <dgm:spPr/>
    </dgm:pt>
    <dgm:pt modelId="{567DF849-E8D2-43D5-84A1-0520556795FA}" type="pres">
      <dgm:prSet presAssocID="{8D0A9D06-E63E-4EA4-AA16-D3FE8DA22F73}" presName="background3" presStyleLbl="node3" presStyleIdx="2" presStyleCnt="5"/>
      <dgm:spPr/>
    </dgm:pt>
    <dgm:pt modelId="{9E9E8AEE-ADDF-4459-A2AD-DEAA7920C57F}" type="pres">
      <dgm:prSet presAssocID="{8D0A9D06-E63E-4EA4-AA16-D3FE8DA22F73}" presName="text3" presStyleLbl="fgAcc3" presStyleIdx="2" presStyleCnt="5">
        <dgm:presLayoutVars>
          <dgm:chPref val="3"/>
        </dgm:presLayoutVars>
      </dgm:prSet>
      <dgm:spPr/>
      <dgm:t>
        <a:bodyPr/>
        <a:lstStyle/>
        <a:p>
          <a:endParaRPr lang="tr-TR"/>
        </a:p>
      </dgm:t>
    </dgm:pt>
    <dgm:pt modelId="{C1294E17-4A55-467A-957C-E3679B46BCA0}" type="pres">
      <dgm:prSet presAssocID="{8D0A9D06-E63E-4EA4-AA16-D3FE8DA22F73}" presName="hierChild4" presStyleCnt="0"/>
      <dgm:spPr/>
    </dgm:pt>
    <dgm:pt modelId="{5AFEE958-858B-4405-B6DD-0843CEBFBBE3}" type="pres">
      <dgm:prSet presAssocID="{680DDE1A-E4F7-4150-949F-83D5FC38A5BC}" presName="Name10" presStyleLbl="parChTrans1D2" presStyleIdx="2" presStyleCnt="4"/>
      <dgm:spPr/>
      <dgm:t>
        <a:bodyPr/>
        <a:lstStyle/>
        <a:p>
          <a:endParaRPr lang="tr-TR"/>
        </a:p>
      </dgm:t>
    </dgm:pt>
    <dgm:pt modelId="{C2CA33E3-B233-4DB7-AC99-01ECDB741F15}" type="pres">
      <dgm:prSet presAssocID="{DE44B061-EB9D-4E12-8AD8-9184AD9C885B}" presName="hierRoot2" presStyleCnt="0"/>
      <dgm:spPr/>
    </dgm:pt>
    <dgm:pt modelId="{A17F34EB-6E18-420D-9E4D-4E435D9BD8A5}" type="pres">
      <dgm:prSet presAssocID="{DE44B061-EB9D-4E12-8AD8-9184AD9C885B}" presName="composite2" presStyleCnt="0"/>
      <dgm:spPr/>
    </dgm:pt>
    <dgm:pt modelId="{DE17EE51-F230-445A-8770-67FD30016B3C}" type="pres">
      <dgm:prSet presAssocID="{DE44B061-EB9D-4E12-8AD8-9184AD9C885B}" presName="background2" presStyleLbl="node2" presStyleIdx="2" presStyleCnt="4"/>
      <dgm:spPr/>
    </dgm:pt>
    <dgm:pt modelId="{7AD12F19-2923-43B5-9722-ADE188FF3188}" type="pres">
      <dgm:prSet presAssocID="{DE44B061-EB9D-4E12-8AD8-9184AD9C885B}" presName="text2" presStyleLbl="fgAcc2" presStyleIdx="2" presStyleCnt="4">
        <dgm:presLayoutVars>
          <dgm:chPref val="3"/>
        </dgm:presLayoutVars>
      </dgm:prSet>
      <dgm:spPr/>
      <dgm:t>
        <a:bodyPr/>
        <a:lstStyle/>
        <a:p>
          <a:endParaRPr lang="tr-TR"/>
        </a:p>
      </dgm:t>
    </dgm:pt>
    <dgm:pt modelId="{09237192-BA89-491B-88CB-A93D836439C9}" type="pres">
      <dgm:prSet presAssocID="{DE44B061-EB9D-4E12-8AD8-9184AD9C885B}" presName="hierChild3" presStyleCnt="0"/>
      <dgm:spPr/>
    </dgm:pt>
    <dgm:pt modelId="{088E31C7-EDF9-4127-9005-6B690F1E5A6A}" type="pres">
      <dgm:prSet presAssocID="{9C5DDB7C-DF8D-41D3-959B-45498F2561C7}" presName="Name10" presStyleLbl="parChTrans1D2" presStyleIdx="3" presStyleCnt="4"/>
      <dgm:spPr/>
      <dgm:t>
        <a:bodyPr/>
        <a:lstStyle/>
        <a:p>
          <a:endParaRPr lang="tr-TR"/>
        </a:p>
      </dgm:t>
    </dgm:pt>
    <dgm:pt modelId="{04F954C1-A351-488D-A0BC-35BAE5ED6D35}" type="pres">
      <dgm:prSet presAssocID="{0009939D-7EAC-4323-AED4-CA599DCC69CD}" presName="hierRoot2" presStyleCnt="0"/>
      <dgm:spPr/>
    </dgm:pt>
    <dgm:pt modelId="{72538C53-4C5E-460C-A2A5-6F7EFEE2C5E8}" type="pres">
      <dgm:prSet presAssocID="{0009939D-7EAC-4323-AED4-CA599DCC69CD}" presName="composite2" presStyleCnt="0"/>
      <dgm:spPr/>
    </dgm:pt>
    <dgm:pt modelId="{3C22EC45-292D-4D61-BFF0-81B4C8401BF5}" type="pres">
      <dgm:prSet presAssocID="{0009939D-7EAC-4323-AED4-CA599DCC69CD}" presName="background2" presStyleLbl="node2" presStyleIdx="3" presStyleCnt="4"/>
      <dgm:spPr/>
    </dgm:pt>
    <dgm:pt modelId="{646B86D5-DF67-4E50-BA59-9E445315FDFD}" type="pres">
      <dgm:prSet presAssocID="{0009939D-7EAC-4323-AED4-CA599DCC69CD}" presName="text2" presStyleLbl="fgAcc2" presStyleIdx="3" presStyleCnt="4">
        <dgm:presLayoutVars>
          <dgm:chPref val="3"/>
        </dgm:presLayoutVars>
      </dgm:prSet>
      <dgm:spPr/>
      <dgm:t>
        <a:bodyPr/>
        <a:lstStyle/>
        <a:p>
          <a:endParaRPr lang="tr-TR"/>
        </a:p>
      </dgm:t>
    </dgm:pt>
    <dgm:pt modelId="{B37DF4E1-8920-413A-B149-71C2F19ACA80}" type="pres">
      <dgm:prSet presAssocID="{0009939D-7EAC-4323-AED4-CA599DCC69CD}" presName="hierChild3" presStyleCnt="0"/>
      <dgm:spPr/>
    </dgm:pt>
    <dgm:pt modelId="{0ABB6901-FFB7-41E1-8782-3B137B79D511}" type="pres">
      <dgm:prSet presAssocID="{5079D25C-0FD1-47BF-8D31-FF04AC62FC7C}" presName="Name17" presStyleLbl="parChTrans1D3" presStyleIdx="3" presStyleCnt="5"/>
      <dgm:spPr/>
      <dgm:t>
        <a:bodyPr/>
        <a:lstStyle/>
        <a:p>
          <a:endParaRPr lang="tr-TR"/>
        </a:p>
      </dgm:t>
    </dgm:pt>
    <dgm:pt modelId="{24AC8D3C-80EF-43ED-AD73-AEC7285B16BB}" type="pres">
      <dgm:prSet presAssocID="{A8B8E13B-FF01-4F3F-A47B-C62256580022}" presName="hierRoot3" presStyleCnt="0"/>
      <dgm:spPr/>
    </dgm:pt>
    <dgm:pt modelId="{C4092933-4E06-4D0A-8FD9-C3933959316C}" type="pres">
      <dgm:prSet presAssocID="{A8B8E13B-FF01-4F3F-A47B-C62256580022}" presName="composite3" presStyleCnt="0"/>
      <dgm:spPr/>
    </dgm:pt>
    <dgm:pt modelId="{4151AA5A-EE83-4D5E-892B-124A19AD810B}" type="pres">
      <dgm:prSet presAssocID="{A8B8E13B-FF01-4F3F-A47B-C62256580022}" presName="background3" presStyleLbl="node3" presStyleIdx="3" presStyleCnt="5"/>
      <dgm:spPr/>
    </dgm:pt>
    <dgm:pt modelId="{43BF89F7-032F-4B74-BDD5-C29262043096}" type="pres">
      <dgm:prSet presAssocID="{A8B8E13B-FF01-4F3F-A47B-C62256580022}" presName="text3" presStyleLbl="fgAcc3" presStyleIdx="3" presStyleCnt="5">
        <dgm:presLayoutVars>
          <dgm:chPref val="3"/>
        </dgm:presLayoutVars>
      </dgm:prSet>
      <dgm:spPr/>
      <dgm:t>
        <a:bodyPr/>
        <a:lstStyle/>
        <a:p>
          <a:endParaRPr lang="tr-TR"/>
        </a:p>
      </dgm:t>
    </dgm:pt>
    <dgm:pt modelId="{27D87B40-9505-474F-A7D7-31FEF5F93EEB}" type="pres">
      <dgm:prSet presAssocID="{A8B8E13B-FF01-4F3F-A47B-C62256580022}" presName="hierChild4" presStyleCnt="0"/>
      <dgm:spPr/>
    </dgm:pt>
    <dgm:pt modelId="{9C96B0E6-1C23-4451-8241-44EB563F2ECC}" type="pres">
      <dgm:prSet presAssocID="{F88CD863-B5CE-4E9B-80EF-A2CC467525BD}" presName="Name17" presStyleLbl="parChTrans1D3" presStyleIdx="4" presStyleCnt="5"/>
      <dgm:spPr/>
      <dgm:t>
        <a:bodyPr/>
        <a:lstStyle/>
        <a:p>
          <a:endParaRPr lang="tr-TR"/>
        </a:p>
      </dgm:t>
    </dgm:pt>
    <dgm:pt modelId="{1CCDAE55-C8E0-438E-B8DF-93E97836FC6F}" type="pres">
      <dgm:prSet presAssocID="{C5CB3B2A-8EEE-4296-931A-DD52782FEA19}" presName="hierRoot3" presStyleCnt="0"/>
      <dgm:spPr/>
    </dgm:pt>
    <dgm:pt modelId="{3EBCD75A-BC6F-4B07-9098-D3CA1B358189}" type="pres">
      <dgm:prSet presAssocID="{C5CB3B2A-8EEE-4296-931A-DD52782FEA19}" presName="composite3" presStyleCnt="0"/>
      <dgm:spPr/>
    </dgm:pt>
    <dgm:pt modelId="{72BE8481-66E8-4884-A660-F821A57E116F}" type="pres">
      <dgm:prSet presAssocID="{C5CB3B2A-8EEE-4296-931A-DD52782FEA19}" presName="background3" presStyleLbl="node3" presStyleIdx="4" presStyleCnt="5"/>
      <dgm:spPr/>
    </dgm:pt>
    <dgm:pt modelId="{C58E896B-1E28-400D-9315-96B779267EFE}" type="pres">
      <dgm:prSet presAssocID="{C5CB3B2A-8EEE-4296-931A-DD52782FEA19}" presName="text3" presStyleLbl="fgAcc3" presStyleIdx="4" presStyleCnt="5">
        <dgm:presLayoutVars>
          <dgm:chPref val="3"/>
        </dgm:presLayoutVars>
      </dgm:prSet>
      <dgm:spPr/>
      <dgm:t>
        <a:bodyPr/>
        <a:lstStyle/>
        <a:p>
          <a:endParaRPr lang="tr-TR"/>
        </a:p>
      </dgm:t>
    </dgm:pt>
    <dgm:pt modelId="{B0536655-B46B-4D89-BCEC-2A756A441A98}" type="pres">
      <dgm:prSet presAssocID="{C5CB3B2A-8EEE-4296-931A-DD52782FEA19}" presName="hierChild4" presStyleCnt="0"/>
      <dgm:spPr/>
    </dgm:pt>
  </dgm:ptLst>
  <dgm:cxnLst>
    <dgm:cxn modelId="{7AB21675-8825-4451-B022-F0B7C645E0CC}" type="presOf" srcId="{3F86D755-08FF-48B4-BC70-269DC877BA49}" destId="{0821A8AB-BD2E-486B-8250-82FA856A41C9}" srcOrd="0" destOrd="0" presId="urn:microsoft.com/office/officeart/2005/8/layout/hierarchy1"/>
    <dgm:cxn modelId="{CA0B0E94-4674-4CEC-BAC9-381D33E83E8A}" srcId="{6167664D-9C83-4FEA-8E13-03393A6F6001}" destId="{3F86D755-08FF-48B4-BC70-269DC877BA49}" srcOrd="1" destOrd="0" parTransId="{C9BF8E86-DEA9-4627-B74D-7AEF10B17ACF}" sibTransId="{D23CAE95-1085-4255-B87F-C97F2DA220DD}"/>
    <dgm:cxn modelId="{D5C91E37-01B4-470A-A627-F9DA71231085}" type="presOf" srcId="{5079D25C-0FD1-47BF-8D31-FF04AC62FC7C}" destId="{0ABB6901-FFB7-41E1-8782-3B137B79D511}" srcOrd="0" destOrd="0" presId="urn:microsoft.com/office/officeart/2005/8/layout/hierarchy1"/>
    <dgm:cxn modelId="{A7C6866B-4FA1-4C10-9E78-F31E40E1938E}" srcId="{0009939D-7EAC-4323-AED4-CA599DCC69CD}" destId="{A8B8E13B-FF01-4F3F-A47B-C62256580022}" srcOrd="0" destOrd="0" parTransId="{5079D25C-0FD1-47BF-8D31-FF04AC62FC7C}" sibTransId="{056AF20E-9A57-4C9F-A754-EABC55370554}"/>
    <dgm:cxn modelId="{84F0A2CF-22C1-4BD1-851F-A137A227813B}" type="presOf" srcId="{6167664D-9C83-4FEA-8E13-03393A6F6001}" destId="{56CE7738-3A52-4368-B343-1248BDB310F3}" srcOrd="0" destOrd="0" presId="urn:microsoft.com/office/officeart/2005/8/layout/hierarchy1"/>
    <dgm:cxn modelId="{5FCE081A-4A5F-4F55-B7F3-0F2899CCA3F2}" type="presOf" srcId="{F88CD863-B5CE-4E9B-80EF-A2CC467525BD}" destId="{9C96B0E6-1C23-4451-8241-44EB563F2ECC}" srcOrd="0" destOrd="0" presId="urn:microsoft.com/office/officeart/2005/8/layout/hierarchy1"/>
    <dgm:cxn modelId="{A3DC9E11-BA7E-4CA5-88F2-674C96D62574}" srcId="{6167664D-9C83-4FEA-8E13-03393A6F6001}" destId="{DE44B061-EB9D-4E12-8AD8-9184AD9C885B}" srcOrd="2" destOrd="0" parTransId="{680DDE1A-E4F7-4150-949F-83D5FC38A5BC}" sibTransId="{F0CF210B-E1D2-48A9-84B9-A5664EE58372}"/>
    <dgm:cxn modelId="{B82A749A-FE69-48BE-9E61-ACA7B4E528CA}" type="presOf" srcId="{5BF4CB5D-1FC7-498B-BF8B-9EF37DF579A4}" destId="{FDC3DB9E-C72A-4DD9-B752-4AC4EE2E520A}" srcOrd="0" destOrd="0" presId="urn:microsoft.com/office/officeart/2005/8/layout/hierarchy1"/>
    <dgm:cxn modelId="{DCC9FEB3-EFC7-41F7-A9EC-70039972EFB9}" type="presOf" srcId="{9C5DDB7C-DF8D-41D3-959B-45498F2561C7}" destId="{088E31C7-EDF9-4127-9005-6B690F1E5A6A}" srcOrd="0" destOrd="0" presId="urn:microsoft.com/office/officeart/2005/8/layout/hierarchy1"/>
    <dgm:cxn modelId="{CC9A0C87-CF55-4543-BFA9-251892478AA5}" srcId="{3F86D755-08FF-48B4-BC70-269DC877BA49}" destId="{8D0A9D06-E63E-4EA4-AA16-D3FE8DA22F73}" srcOrd="0" destOrd="0" parTransId="{5BC39CAE-11D2-4674-96BA-BEDBA0057B51}" sibTransId="{9D8D1E8F-971F-450B-A0A4-6CF1488B0D1E}"/>
    <dgm:cxn modelId="{07BD8BAC-CB1C-416E-B983-2131EA6B4A4A}" srcId="{55F21A0F-9E3F-418D-86EF-F35F47FC6A7D}" destId="{EE5085F7-9D89-427B-8F7E-E032D78DA584}" srcOrd="1" destOrd="0" parTransId="{947A129B-6A9A-45A4-806E-37228CBB5F4A}" sibTransId="{55A11C1C-4C98-4327-BC84-DBC61457F668}"/>
    <dgm:cxn modelId="{B49D94C8-F9C1-4DE2-AE7D-28704873FC55}" type="presOf" srcId="{0009939D-7EAC-4323-AED4-CA599DCC69CD}" destId="{646B86D5-DF67-4E50-BA59-9E445315FDFD}" srcOrd="0" destOrd="0" presId="urn:microsoft.com/office/officeart/2005/8/layout/hierarchy1"/>
    <dgm:cxn modelId="{8779CF7A-7EEC-4619-B100-2D8440935DCA}" type="presOf" srcId="{5BC39CAE-11D2-4674-96BA-BEDBA0057B51}" destId="{8CE9B6B5-C0E9-40B3-9CC9-3C2B01F61E76}" srcOrd="0" destOrd="0" presId="urn:microsoft.com/office/officeart/2005/8/layout/hierarchy1"/>
    <dgm:cxn modelId="{7B113625-7B7E-4B1C-A994-AE76F1F6B01B}" srcId="{6167664D-9C83-4FEA-8E13-03393A6F6001}" destId="{0009939D-7EAC-4323-AED4-CA599DCC69CD}" srcOrd="3" destOrd="0" parTransId="{9C5DDB7C-DF8D-41D3-959B-45498F2561C7}" sibTransId="{E56C8A4F-428B-461B-BEA9-75AD1E9C2149}"/>
    <dgm:cxn modelId="{C98FF339-3564-48E2-9EDA-830DCAA4B706}" type="presOf" srcId="{DE44B061-EB9D-4E12-8AD8-9184AD9C885B}" destId="{7AD12F19-2923-43B5-9722-ADE188FF3188}" srcOrd="0" destOrd="0" presId="urn:microsoft.com/office/officeart/2005/8/layout/hierarchy1"/>
    <dgm:cxn modelId="{5527114F-5DCA-49DE-B6F5-2573DB1FBD1C}" srcId="{0009939D-7EAC-4323-AED4-CA599DCC69CD}" destId="{C5CB3B2A-8EEE-4296-931A-DD52782FEA19}" srcOrd="1" destOrd="0" parTransId="{F88CD863-B5CE-4E9B-80EF-A2CC467525BD}" sibTransId="{EC7A863F-476F-47BE-BC75-E46BC672A92B}"/>
    <dgm:cxn modelId="{076C32AF-36A4-4A32-9836-C7BDC430E039}" type="presOf" srcId="{C5CB3B2A-8EEE-4296-931A-DD52782FEA19}" destId="{C58E896B-1E28-400D-9315-96B779267EFE}" srcOrd="0" destOrd="0" presId="urn:microsoft.com/office/officeart/2005/8/layout/hierarchy1"/>
    <dgm:cxn modelId="{B8509C2D-7C87-4C8F-8DF8-4DDB4BB7076F}" type="presOf" srcId="{680DDE1A-E4F7-4150-949F-83D5FC38A5BC}" destId="{5AFEE958-858B-4405-B6DD-0843CEBFBBE3}" srcOrd="0" destOrd="0" presId="urn:microsoft.com/office/officeart/2005/8/layout/hierarchy1"/>
    <dgm:cxn modelId="{2D124F7A-6CE4-4A12-9BD4-7104D2342DFC}" type="presOf" srcId="{55F21A0F-9E3F-418D-86EF-F35F47FC6A7D}" destId="{44C06579-E245-4A8D-A26F-59D448030F17}" srcOrd="0" destOrd="0" presId="urn:microsoft.com/office/officeart/2005/8/layout/hierarchy1"/>
    <dgm:cxn modelId="{4BEBCE67-772A-4672-B45F-B3B14E6DABDD}" type="presOf" srcId="{C5AF5C87-BF76-4141-8B68-779C7CCB052F}" destId="{09712313-DABA-480B-95A4-36C16E86581F}" srcOrd="0" destOrd="0" presId="urn:microsoft.com/office/officeart/2005/8/layout/hierarchy1"/>
    <dgm:cxn modelId="{6786A2C6-4650-454B-AC1F-1AA5ADF35892}" srcId="{55F21A0F-9E3F-418D-86EF-F35F47FC6A7D}" destId="{C4F0AF74-8531-4D70-B332-3751E98128C7}" srcOrd="0" destOrd="0" parTransId="{C5AF5C87-BF76-4141-8B68-779C7CCB052F}" sibTransId="{5C1D7CE3-8338-4AAB-BB3B-A12703BAA346}"/>
    <dgm:cxn modelId="{CFA2AD1F-59FE-45AC-9582-D5AE527E2AB6}" srcId="{6167664D-9C83-4FEA-8E13-03393A6F6001}" destId="{55F21A0F-9E3F-418D-86EF-F35F47FC6A7D}" srcOrd="0" destOrd="0" parTransId="{6B5DB4EC-3D92-4B30-9968-626070B3F1DC}" sibTransId="{A1FE441D-D3A9-4CD1-B4BE-A1070FDEBE20}"/>
    <dgm:cxn modelId="{9D024984-02B2-4509-B75C-B73A7770B27B}" type="presOf" srcId="{8D0A9D06-E63E-4EA4-AA16-D3FE8DA22F73}" destId="{9E9E8AEE-ADDF-4459-A2AD-DEAA7920C57F}" srcOrd="0" destOrd="0" presId="urn:microsoft.com/office/officeart/2005/8/layout/hierarchy1"/>
    <dgm:cxn modelId="{736FCA14-9665-4911-A2A1-0FA53375D37E}" type="presOf" srcId="{C4F0AF74-8531-4D70-B332-3751E98128C7}" destId="{543D0739-14F4-423C-A0B8-16DC1C7F7968}" srcOrd="0" destOrd="0" presId="urn:microsoft.com/office/officeart/2005/8/layout/hierarchy1"/>
    <dgm:cxn modelId="{9F06A6C6-43F8-40E6-9BEA-8396EB681640}" type="presOf" srcId="{A8B8E13B-FF01-4F3F-A47B-C62256580022}" destId="{43BF89F7-032F-4B74-BDD5-C29262043096}" srcOrd="0" destOrd="0" presId="urn:microsoft.com/office/officeart/2005/8/layout/hierarchy1"/>
    <dgm:cxn modelId="{DCEE9F45-BD98-44DF-836B-071A03AAC5DD}" type="presOf" srcId="{C9BF8E86-DEA9-4627-B74D-7AEF10B17ACF}" destId="{223172C4-CF24-4E6B-8DB3-CF4EE04CDEA8}" srcOrd="0" destOrd="0" presId="urn:microsoft.com/office/officeart/2005/8/layout/hierarchy1"/>
    <dgm:cxn modelId="{F684A2C5-9487-4063-92B4-703537CCC0B7}" type="presOf" srcId="{6B5DB4EC-3D92-4B30-9968-626070B3F1DC}" destId="{5BBE832E-C633-41AF-8136-F28939D2D860}" srcOrd="0" destOrd="0" presId="urn:microsoft.com/office/officeart/2005/8/layout/hierarchy1"/>
    <dgm:cxn modelId="{ED33B525-9C49-43B9-B40F-28192BEED74E}" type="presOf" srcId="{EE5085F7-9D89-427B-8F7E-E032D78DA584}" destId="{51F9AAF4-4715-4FE4-839D-A322183CC4A3}" srcOrd="0" destOrd="0" presId="urn:microsoft.com/office/officeart/2005/8/layout/hierarchy1"/>
    <dgm:cxn modelId="{EDBAE2F7-1477-468B-AA63-0D6537A35117}" srcId="{5BF4CB5D-1FC7-498B-BF8B-9EF37DF579A4}" destId="{6167664D-9C83-4FEA-8E13-03393A6F6001}" srcOrd="0" destOrd="0" parTransId="{DE4D0117-E5F0-47CA-BB0A-0980DF28E759}" sibTransId="{9AD9B693-A834-4819-9D9C-E7D8124622E8}"/>
    <dgm:cxn modelId="{DDA913AF-18C6-42F5-98D7-6DD22744AFAE}" type="presOf" srcId="{947A129B-6A9A-45A4-806E-37228CBB5F4A}" destId="{4B602D16-1FF5-4BBA-AF99-B8998B12B1DE}" srcOrd="0" destOrd="0" presId="urn:microsoft.com/office/officeart/2005/8/layout/hierarchy1"/>
    <dgm:cxn modelId="{5A71E2E2-CDC5-4A1A-BD57-4E32701DF810}" type="presParOf" srcId="{FDC3DB9E-C72A-4DD9-B752-4AC4EE2E520A}" destId="{D587527F-D668-4D31-A519-D9D27F407336}" srcOrd="0" destOrd="0" presId="urn:microsoft.com/office/officeart/2005/8/layout/hierarchy1"/>
    <dgm:cxn modelId="{B0F0DD4D-7875-4DDD-933C-12AF8B12D029}" type="presParOf" srcId="{D587527F-D668-4D31-A519-D9D27F407336}" destId="{864D958A-B24B-47DB-850D-F16E3E24AD34}" srcOrd="0" destOrd="0" presId="urn:microsoft.com/office/officeart/2005/8/layout/hierarchy1"/>
    <dgm:cxn modelId="{AE49B16F-F72C-4C05-83F2-FC2AF890C405}" type="presParOf" srcId="{864D958A-B24B-47DB-850D-F16E3E24AD34}" destId="{6489BAA6-3A4B-4C3B-AA1C-FF9439235EA9}" srcOrd="0" destOrd="0" presId="urn:microsoft.com/office/officeart/2005/8/layout/hierarchy1"/>
    <dgm:cxn modelId="{016D5249-FD2C-493B-87CB-33A8B6BD3115}" type="presParOf" srcId="{864D958A-B24B-47DB-850D-F16E3E24AD34}" destId="{56CE7738-3A52-4368-B343-1248BDB310F3}" srcOrd="1" destOrd="0" presId="urn:microsoft.com/office/officeart/2005/8/layout/hierarchy1"/>
    <dgm:cxn modelId="{983FF2CC-9BE0-4B08-B035-AA0827A3A759}" type="presParOf" srcId="{D587527F-D668-4D31-A519-D9D27F407336}" destId="{5BC7C810-60BF-46E3-AE4E-29A97B0EA5DE}" srcOrd="1" destOrd="0" presId="urn:microsoft.com/office/officeart/2005/8/layout/hierarchy1"/>
    <dgm:cxn modelId="{7FDC27D7-E229-4BE9-9682-E96316F4621D}" type="presParOf" srcId="{5BC7C810-60BF-46E3-AE4E-29A97B0EA5DE}" destId="{5BBE832E-C633-41AF-8136-F28939D2D860}" srcOrd="0" destOrd="0" presId="urn:microsoft.com/office/officeart/2005/8/layout/hierarchy1"/>
    <dgm:cxn modelId="{7FF638A2-9F24-4EA1-8C76-05E1588F429F}" type="presParOf" srcId="{5BC7C810-60BF-46E3-AE4E-29A97B0EA5DE}" destId="{2157008F-9013-4599-8E8B-90589417E6C6}" srcOrd="1" destOrd="0" presId="urn:microsoft.com/office/officeart/2005/8/layout/hierarchy1"/>
    <dgm:cxn modelId="{C89B8AB0-8CDC-4E92-854B-E63E65B0386E}" type="presParOf" srcId="{2157008F-9013-4599-8E8B-90589417E6C6}" destId="{D6A2529E-E5F6-499D-9696-9D27F85FF0DA}" srcOrd="0" destOrd="0" presId="urn:microsoft.com/office/officeart/2005/8/layout/hierarchy1"/>
    <dgm:cxn modelId="{50ACDA2E-F291-4627-95C2-7BEC5B9444D4}" type="presParOf" srcId="{D6A2529E-E5F6-499D-9696-9D27F85FF0DA}" destId="{1ADA5553-9FD2-40B7-AE87-58E9D2A17CF3}" srcOrd="0" destOrd="0" presId="urn:microsoft.com/office/officeart/2005/8/layout/hierarchy1"/>
    <dgm:cxn modelId="{368D7671-32BB-4BD7-881E-C6366EF0A365}" type="presParOf" srcId="{D6A2529E-E5F6-499D-9696-9D27F85FF0DA}" destId="{44C06579-E245-4A8D-A26F-59D448030F17}" srcOrd="1" destOrd="0" presId="urn:microsoft.com/office/officeart/2005/8/layout/hierarchy1"/>
    <dgm:cxn modelId="{D6FE41EF-D813-487A-B9D2-95F1047E83F8}" type="presParOf" srcId="{2157008F-9013-4599-8E8B-90589417E6C6}" destId="{A57A99FA-BA5D-44A2-8A6D-09080E2BF441}" srcOrd="1" destOrd="0" presId="urn:microsoft.com/office/officeart/2005/8/layout/hierarchy1"/>
    <dgm:cxn modelId="{9E6F2CF6-12B0-44C6-9DAB-93BB335BC506}" type="presParOf" srcId="{A57A99FA-BA5D-44A2-8A6D-09080E2BF441}" destId="{09712313-DABA-480B-95A4-36C16E86581F}" srcOrd="0" destOrd="0" presId="urn:microsoft.com/office/officeart/2005/8/layout/hierarchy1"/>
    <dgm:cxn modelId="{943E5EA3-1300-49DA-AF05-BE5A22DA374A}" type="presParOf" srcId="{A57A99FA-BA5D-44A2-8A6D-09080E2BF441}" destId="{2F5D985F-B796-44A9-AB6B-A15A73F13799}" srcOrd="1" destOrd="0" presId="urn:microsoft.com/office/officeart/2005/8/layout/hierarchy1"/>
    <dgm:cxn modelId="{657778CE-71E5-4AA3-83BF-803CDED009B2}" type="presParOf" srcId="{2F5D985F-B796-44A9-AB6B-A15A73F13799}" destId="{252531AB-7B88-43A9-BF07-9D21EFC86DB1}" srcOrd="0" destOrd="0" presId="urn:microsoft.com/office/officeart/2005/8/layout/hierarchy1"/>
    <dgm:cxn modelId="{24CAC5A2-1F8C-49C5-A512-1C065BDF7334}" type="presParOf" srcId="{252531AB-7B88-43A9-BF07-9D21EFC86DB1}" destId="{B8887807-5874-4A21-AFDD-0ED3958519BB}" srcOrd="0" destOrd="0" presId="urn:microsoft.com/office/officeart/2005/8/layout/hierarchy1"/>
    <dgm:cxn modelId="{4EA9E134-DBCD-47B9-945E-B648DF85A5BB}" type="presParOf" srcId="{252531AB-7B88-43A9-BF07-9D21EFC86DB1}" destId="{543D0739-14F4-423C-A0B8-16DC1C7F7968}" srcOrd="1" destOrd="0" presId="urn:microsoft.com/office/officeart/2005/8/layout/hierarchy1"/>
    <dgm:cxn modelId="{78893A7E-5370-434E-8048-7CA89059C21E}" type="presParOf" srcId="{2F5D985F-B796-44A9-AB6B-A15A73F13799}" destId="{9D8D8368-2921-4DA3-BE2B-C47FBA9BA1D2}" srcOrd="1" destOrd="0" presId="urn:microsoft.com/office/officeart/2005/8/layout/hierarchy1"/>
    <dgm:cxn modelId="{339BD2C2-899E-4715-BDD7-F71EE754629A}" type="presParOf" srcId="{A57A99FA-BA5D-44A2-8A6D-09080E2BF441}" destId="{4B602D16-1FF5-4BBA-AF99-B8998B12B1DE}" srcOrd="2" destOrd="0" presId="urn:microsoft.com/office/officeart/2005/8/layout/hierarchy1"/>
    <dgm:cxn modelId="{D323ACE6-8CAE-4302-940E-753A7AD08F80}" type="presParOf" srcId="{A57A99FA-BA5D-44A2-8A6D-09080E2BF441}" destId="{B99D17F6-73E8-473A-9480-52EFA18B601F}" srcOrd="3" destOrd="0" presId="urn:microsoft.com/office/officeart/2005/8/layout/hierarchy1"/>
    <dgm:cxn modelId="{2F440821-C1FE-4C0A-9508-8D4B69FD74A0}" type="presParOf" srcId="{B99D17F6-73E8-473A-9480-52EFA18B601F}" destId="{D804DB27-D784-4265-BA12-C82E004E9EEF}" srcOrd="0" destOrd="0" presId="urn:microsoft.com/office/officeart/2005/8/layout/hierarchy1"/>
    <dgm:cxn modelId="{971F88AC-169B-4005-AAF1-FEDB3E810474}" type="presParOf" srcId="{D804DB27-D784-4265-BA12-C82E004E9EEF}" destId="{D6CA1332-B721-46F0-B96C-E2FD8D83E891}" srcOrd="0" destOrd="0" presId="urn:microsoft.com/office/officeart/2005/8/layout/hierarchy1"/>
    <dgm:cxn modelId="{A51C4C68-7683-4121-8E1C-58C637D103BD}" type="presParOf" srcId="{D804DB27-D784-4265-BA12-C82E004E9EEF}" destId="{51F9AAF4-4715-4FE4-839D-A322183CC4A3}" srcOrd="1" destOrd="0" presId="urn:microsoft.com/office/officeart/2005/8/layout/hierarchy1"/>
    <dgm:cxn modelId="{8BDF672A-1A83-4D81-A5C4-A103C746C486}" type="presParOf" srcId="{B99D17F6-73E8-473A-9480-52EFA18B601F}" destId="{D64129C5-9913-4BCA-8B54-6F7AA4841AC5}" srcOrd="1" destOrd="0" presId="urn:microsoft.com/office/officeart/2005/8/layout/hierarchy1"/>
    <dgm:cxn modelId="{1096C3B4-83A2-4CF8-A242-53E7B68FFC2B}" type="presParOf" srcId="{5BC7C810-60BF-46E3-AE4E-29A97B0EA5DE}" destId="{223172C4-CF24-4E6B-8DB3-CF4EE04CDEA8}" srcOrd="2" destOrd="0" presId="urn:microsoft.com/office/officeart/2005/8/layout/hierarchy1"/>
    <dgm:cxn modelId="{9538570C-45AC-41C4-964D-7D3CB7596195}" type="presParOf" srcId="{5BC7C810-60BF-46E3-AE4E-29A97B0EA5DE}" destId="{AB36AE33-8322-4536-8734-9246880061F9}" srcOrd="3" destOrd="0" presId="urn:microsoft.com/office/officeart/2005/8/layout/hierarchy1"/>
    <dgm:cxn modelId="{8002CC64-5D55-4095-90E2-5C0331779213}" type="presParOf" srcId="{AB36AE33-8322-4536-8734-9246880061F9}" destId="{ED759013-9963-4ED1-AFE2-0DCB7BB96DC6}" srcOrd="0" destOrd="0" presId="urn:microsoft.com/office/officeart/2005/8/layout/hierarchy1"/>
    <dgm:cxn modelId="{3F5279F7-4CA0-448C-AF10-445FC76B9EAB}" type="presParOf" srcId="{ED759013-9963-4ED1-AFE2-0DCB7BB96DC6}" destId="{95EF2AE6-F98C-44D8-BCEF-E1B7E616BF6E}" srcOrd="0" destOrd="0" presId="urn:microsoft.com/office/officeart/2005/8/layout/hierarchy1"/>
    <dgm:cxn modelId="{05D30CB5-35A7-42CB-9C9A-91B29CB8C1EF}" type="presParOf" srcId="{ED759013-9963-4ED1-AFE2-0DCB7BB96DC6}" destId="{0821A8AB-BD2E-486B-8250-82FA856A41C9}" srcOrd="1" destOrd="0" presId="urn:microsoft.com/office/officeart/2005/8/layout/hierarchy1"/>
    <dgm:cxn modelId="{D6D3E569-4CDE-4080-B6FC-09773E2AD7AA}" type="presParOf" srcId="{AB36AE33-8322-4536-8734-9246880061F9}" destId="{4F6FC194-A6C4-4BF9-8ED5-CBA5F88CA2CA}" srcOrd="1" destOrd="0" presId="urn:microsoft.com/office/officeart/2005/8/layout/hierarchy1"/>
    <dgm:cxn modelId="{64DB4D3A-9DC3-4FEA-81D5-B002C314C5E0}" type="presParOf" srcId="{4F6FC194-A6C4-4BF9-8ED5-CBA5F88CA2CA}" destId="{8CE9B6B5-C0E9-40B3-9CC9-3C2B01F61E76}" srcOrd="0" destOrd="0" presId="urn:microsoft.com/office/officeart/2005/8/layout/hierarchy1"/>
    <dgm:cxn modelId="{BF5BB63A-51D1-4EC2-977E-E2FC34F5628B}" type="presParOf" srcId="{4F6FC194-A6C4-4BF9-8ED5-CBA5F88CA2CA}" destId="{68374CAC-1A01-4FE6-8973-01DFE29D19EA}" srcOrd="1" destOrd="0" presId="urn:microsoft.com/office/officeart/2005/8/layout/hierarchy1"/>
    <dgm:cxn modelId="{ACFF758D-68EA-41B5-A179-974BE788606D}" type="presParOf" srcId="{68374CAC-1A01-4FE6-8973-01DFE29D19EA}" destId="{46ED840F-AE07-4197-A0E2-EC8CDCEC6D92}" srcOrd="0" destOrd="0" presId="urn:microsoft.com/office/officeart/2005/8/layout/hierarchy1"/>
    <dgm:cxn modelId="{D2CE6DBE-0923-46B5-8DB8-23CB224126FD}" type="presParOf" srcId="{46ED840F-AE07-4197-A0E2-EC8CDCEC6D92}" destId="{567DF849-E8D2-43D5-84A1-0520556795FA}" srcOrd="0" destOrd="0" presId="urn:microsoft.com/office/officeart/2005/8/layout/hierarchy1"/>
    <dgm:cxn modelId="{FC271FCB-2C7F-4D49-BE5F-3025B37455C4}" type="presParOf" srcId="{46ED840F-AE07-4197-A0E2-EC8CDCEC6D92}" destId="{9E9E8AEE-ADDF-4459-A2AD-DEAA7920C57F}" srcOrd="1" destOrd="0" presId="urn:microsoft.com/office/officeart/2005/8/layout/hierarchy1"/>
    <dgm:cxn modelId="{56EEBB93-6CC2-44C3-A2C7-65A516D5B4F8}" type="presParOf" srcId="{68374CAC-1A01-4FE6-8973-01DFE29D19EA}" destId="{C1294E17-4A55-467A-957C-E3679B46BCA0}" srcOrd="1" destOrd="0" presId="urn:microsoft.com/office/officeart/2005/8/layout/hierarchy1"/>
    <dgm:cxn modelId="{6B704D82-98AB-4144-A164-2F7737925A96}" type="presParOf" srcId="{5BC7C810-60BF-46E3-AE4E-29A97B0EA5DE}" destId="{5AFEE958-858B-4405-B6DD-0843CEBFBBE3}" srcOrd="4" destOrd="0" presId="urn:microsoft.com/office/officeart/2005/8/layout/hierarchy1"/>
    <dgm:cxn modelId="{64E9BF5F-B3B0-4988-BA71-6DD9983DD68D}" type="presParOf" srcId="{5BC7C810-60BF-46E3-AE4E-29A97B0EA5DE}" destId="{C2CA33E3-B233-4DB7-AC99-01ECDB741F15}" srcOrd="5" destOrd="0" presId="urn:microsoft.com/office/officeart/2005/8/layout/hierarchy1"/>
    <dgm:cxn modelId="{32D56C88-903A-4011-93C3-60D451EE54C0}" type="presParOf" srcId="{C2CA33E3-B233-4DB7-AC99-01ECDB741F15}" destId="{A17F34EB-6E18-420D-9E4D-4E435D9BD8A5}" srcOrd="0" destOrd="0" presId="urn:microsoft.com/office/officeart/2005/8/layout/hierarchy1"/>
    <dgm:cxn modelId="{62EEA06A-D273-4301-BAF5-4385E6295C7D}" type="presParOf" srcId="{A17F34EB-6E18-420D-9E4D-4E435D9BD8A5}" destId="{DE17EE51-F230-445A-8770-67FD30016B3C}" srcOrd="0" destOrd="0" presId="urn:microsoft.com/office/officeart/2005/8/layout/hierarchy1"/>
    <dgm:cxn modelId="{42672644-5E44-4178-96CA-C6A5C7061EEE}" type="presParOf" srcId="{A17F34EB-6E18-420D-9E4D-4E435D9BD8A5}" destId="{7AD12F19-2923-43B5-9722-ADE188FF3188}" srcOrd="1" destOrd="0" presId="urn:microsoft.com/office/officeart/2005/8/layout/hierarchy1"/>
    <dgm:cxn modelId="{F86C7EB7-2FED-43B4-B1C5-E15B26703367}" type="presParOf" srcId="{C2CA33E3-B233-4DB7-AC99-01ECDB741F15}" destId="{09237192-BA89-491B-88CB-A93D836439C9}" srcOrd="1" destOrd="0" presId="urn:microsoft.com/office/officeart/2005/8/layout/hierarchy1"/>
    <dgm:cxn modelId="{79C2758F-9B89-4E9B-9B6E-FC0651947355}" type="presParOf" srcId="{5BC7C810-60BF-46E3-AE4E-29A97B0EA5DE}" destId="{088E31C7-EDF9-4127-9005-6B690F1E5A6A}" srcOrd="6" destOrd="0" presId="urn:microsoft.com/office/officeart/2005/8/layout/hierarchy1"/>
    <dgm:cxn modelId="{1D035794-B283-470F-A877-39B04495B4CC}" type="presParOf" srcId="{5BC7C810-60BF-46E3-AE4E-29A97B0EA5DE}" destId="{04F954C1-A351-488D-A0BC-35BAE5ED6D35}" srcOrd="7" destOrd="0" presId="urn:microsoft.com/office/officeart/2005/8/layout/hierarchy1"/>
    <dgm:cxn modelId="{50CC9F99-1968-4C4E-A018-9FAC01C5F060}" type="presParOf" srcId="{04F954C1-A351-488D-A0BC-35BAE5ED6D35}" destId="{72538C53-4C5E-460C-A2A5-6F7EFEE2C5E8}" srcOrd="0" destOrd="0" presId="urn:microsoft.com/office/officeart/2005/8/layout/hierarchy1"/>
    <dgm:cxn modelId="{31F8FADC-8493-43CC-9C21-8FB5415E73FA}" type="presParOf" srcId="{72538C53-4C5E-460C-A2A5-6F7EFEE2C5E8}" destId="{3C22EC45-292D-4D61-BFF0-81B4C8401BF5}" srcOrd="0" destOrd="0" presId="urn:microsoft.com/office/officeart/2005/8/layout/hierarchy1"/>
    <dgm:cxn modelId="{5DEF8185-09BC-4A16-952A-5ED9B9A7E6AA}" type="presParOf" srcId="{72538C53-4C5E-460C-A2A5-6F7EFEE2C5E8}" destId="{646B86D5-DF67-4E50-BA59-9E445315FDFD}" srcOrd="1" destOrd="0" presId="urn:microsoft.com/office/officeart/2005/8/layout/hierarchy1"/>
    <dgm:cxn modelId="{40CD57AF-916A-4197-A64F-BF3193A32613}" type="presParOf" srcId="{04F954C1-A351-488D-A0BC-35BAE5ED6D35}" destId="{B37DF4E1-8920-413A-B149-71C2F19ACA80}" srcOrd="1" destOrd="0" presId="urn:microsoft.com/office/officeart/2005/8/layout/hierarchy1"/>
    <dgm:cxn modelId="{436F9F8A-48E3-479E-A2DA-460E099CE20E}" type="presParOf" srcId="{B37DF4E1-8920-413A-B149-71C2F19ACA80}" destId="{0ABB6901-FFB7-41E1-8782-3B137B79D511}" srcOrd="0" destOrd="0" presId="urn:microsoft.com/office/officeart/2005/8/layout/hierarchy1"/>
    <dgm:cxn modelId="{3C2E7EFF-960F-4D5A-865C-26BD60BA5893}" type="presParOf" srcId="{B37DF4E1-8920-413A-B149-71C2F19ACA80}" destId="{24AC8D3C-80EF-43ED-AD73-AEC7285B16BB}" srcOrd="1" destOrd="0" presId="urn:microsoft.com/office/officeart/2005/8/layout/hierarchy1"/>
    <dgm:cxn modelId="{85E4BD9C-EE16-44D4-9E23-9C02A25FDEB3}" type="presParOf" srcId="{24AC8D3C-80EF-43ED-AD73-AEC7285B16BB}" destId="{C4092933-4E06-4D0A-8FD9-C3933959316C}" srcOrd="0" destOrd="0" presId="urn:microsoft.com/office/officeart/2005/8/layout/hierarchy1"/>
    <dgm:cxn modelId="{128BDDFA-A439-4C90-814A-E1A108799287}" type="presParOf" srcId="{C4092933-4E06-4D0A-8FD9-C3933959316C}" destId="{4151AA5A-EE83-4D5E-892B-124A19AD810B}" srcOrd="0" destOrd="0" presId="urn:microsoft.com/office/officeart/2005/8/layout/hierarchy1"/>
    <dgm:cxn modelId="{F5D668CE-163A-44C8-BF0D-771871F0E4AD}" type="presParOf" srcId="{C4092933-4E06-4D0A-8FD9-C3933959316C}" destId="{43BF89F7-032F-4B74-BDD5-C29262043096}" srcOrd="1" destOrd="0" presId="urn:microsoft.com/office/officeart/2005/8/layout/hierarchy1"/>
    <dgm:cxn modelId="{6E27368F-5F66-4C16-A8F5-6E822172234E}" type="presParOf" srcId="{24AC8D3C-80EF-43ED-AD73-AEC7285B16BB}" destId="{27D87B40-9505-474F-A7D7-31FEF5F93EEB}" srcOrd="1" destOrd="0" presId="urn:microsoft.com/office/officeart/2005/8/layout/hierarchy1"/>
    <dgm:cxn modelId="{7E2F345C-1638-4FC1-B34C-2694A60EBDF7}" type="presParOf" srcId="{B37DF4E1-8920-413A-B149-71C2F19ACA80}" destId="{9C96B0E6-1C23-4451-8241-44EB563F2ECC}" srcOrd="2" destOrd="0" presId="urn:microsoft.com/office/officeart/2005/8/layout/hierarchy1"/>
    <dgm:cxn modelId="{03C01DF3-83D7-423A-A2DB-229D5BE224E8}" type="presParOf" srcId="{B37DF4E1-8920-413A-B149-71C2F19ACA80}" destId="{1CCDAE55-C8E0-438E-B8DF-93E97836FC6F}" srcOrd="3" destOrd="0" presId="urn:microsoft.com/office/officeart/2005/8/layout/hierarchy1"/>
    <dgm:cxn modelId="{C41EB4B9-4EBA-4BEA-995B-BA7406A0F72C}" type="presParOf" srcId="{1CCDAE55-C8E0-438E-B8DF-93E97836FC6F}" destId="{3EBCD75A-BC6F-4B07-9098-D3CA1B358189}" srcOrd="0" destOrd="0" presId="urn:microsoft.com/office/officeart/2005/8/layout/hierarchy1"/>
    <dgm:cxn modelId="{742A8DB3-9A34-4350-A022-89CD4434F4BA}" type="presParOf" srcId="{3EBCD75A-BC6F-4B07-9098-D3CA1B358189}" destId="{72BE8481-66E8-4884-A660-F821A57E116F}" srcOrd="0" destOrd="0" presId="urn:microsoft.com/office/officeart/2005/8/layout/hierarchy1"/>
    <dgm:cxn modelId="{8C7C9FBD-623B-485D-AA7C-B0217DD7017B}" type="presParOf" srcId="{3EBCD75A-BC6F-4B07-9098-D3CA1B358189}" destId="{C58E896B-1E28-400D-9315-96B779267EFE}" srcOrd="1" destOrd="0" presId="urn:microsoft.com/office/officeart/2005/8/layout/hierarchy1"/>
    <dgm:cxn modelId="{5FB694AE-70D7-4760-B516-E23BD9CEC6BF}" type="presParOf" srcId="{1CCDAE55-C8E0-438E-B8DF-93E97836FC6F}" destId="{B0536655-B46B-4D89-BCEC-2A756A441A9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8B2213-201E-4BF0-83A7-9ECC1670FB1D}"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tr-TR"/>
        </a:p>
      </dgm:t>
    </dgm:pt>
    <dgm:pt modelId="{8D0723B1-9827-4DD4-820E-20087802DD80}">
      <dgm:prSet phldrT="[Metin]"/>
      <dgm:spPr/>
      <dgm:t>
        <a:bodyPr/>
        <a:lstStyle/>
        <a:p>
          <a:r>
            <a:rPr lang="tr-TR" b="1" dirty="0" smtClean="0"/>
            <a:t>DİSTAL İNTERFALANGEAL TUTULUM</a:t>
          </a:r>
          <a:endParaRPr lang="tr-TR" b="1" dirty="0"/>
        </a:p>
      </dgm:t>
    </dgm:pt>
    <dgm:pt modelId="{C0EF6125-5DF7-4458-9BCD-66D96E063E5E}" type="parTrans" cxnId="{DDF10EFD-D9A8-40F9-997C-343607324A14}">
      <dgm:prSet/>
      <dgm:spPr/>
      <dgm:t>
        <a:bodyPr/>
        <a:lstStyle/>
        <a:p>
          <a:endParaRPr lang="tr-TR"/>
        </a:p>
      </dgm:t>
    </dgm:pt>
    <dgm:pt modelId="{139BA17E-95A6-4CF5-B75D-9AA3EAD79808}" type="sibTrans" cxnId="{DDF10EFD-D9A8-40F9-997C-343607324A14}">
      <dgm:prSet/>
      <dgm:spPr/>
      <dgm:t>
        <a:bodyPr/>
        <a:lstStyle/>
        <a:p>
          <a:endParaRPr lang="tr-TR"/>
        </a:p>
      </dgm:t>
    </dgm:pt>
    <dgm:pt modelId="{3ADED06D-C9A5-4866-95F3-0B22DC796F65}">
      <dgm:prSet phldrT="[Metin]"/>
      <dgm:spPr/>
      <dgm:t>
        <a:bodyPr/>
        <a:lstStyle/>
        <a:p>
          <a:r>
            <a:rPr lang="tr-TR" b="1" dirty="0" smtClean="0"/>
            <a:t>%10</a:t>
          </a:r>
          <a:endParaRPr lang="tr-TR" b="1" dirty="0"/>
        </a:p>
      </dgm:t>
    </dgm:pt>
    <dgm:pt modelId="{E33C2603-C6CC-4EFD-97BB-7A313090DC4B}" type="parTrans" cxnId="{8C7D61ED-553C-4B4D-AAB1-879732A99262}">
      <dgm:prSet/>
      <dgm:spPr/>
      <dgm:t>
        <a:bodyPr/>
        <a:lstStyle/>
        <a:p>
          <a:endParaRPr lang="tr-TR"/>
        </a:p>
      </dgm:t>
    </dgm:pt>
    <dgm:pt modelId="{D8CE0234-2785-46B4-AB84-D448841A0B93}" type="sibTrans" cxnId="{8C7D61ED-553C-4B4D-AAB1-879732A99262}">
      <dgm:prSet/>
      <dgm:spPr/>
      <dgm:t>
        <a:bodyPr/>
        <a:lstStyle/>
        <a:p>
          <a:endParaRPr lang="tr-TR"/>
        </a:p>
      </dgm:t>
    </dgm:pt>
    <dgm:pt modelId="{A930C178-F280-44A6-9A59-C282053B05D1}">
      <dgm:prSet phldrT="[Metin]"/>
      <dgm:spPr/>
      <dgm:t>
        <a:bodyPr/>
        <a:lstStyle/>
        <a:p>
          <a:r>
            <a:rPr lang="tr-TR" b="1" dirty="0" smtClean="0"/>
            <a:t>SİMETRİK POLİARTRİT</a:t>
          </a:r>
          <a:endParaRPr lang="tr-TR" b="1" dirty="0"/>
        </a:p>
      </dgm:t>
    </dgm:pt>
    <dgm:pt modelId="{FCA252B3-EDF2-4F29-9A49-2DE12FBA9304}" type="parTrans" cxnId="{30BC28E0-634D-4A66-8B4F-FE320EB5275A}">
      <dgm:prSet/>
      <dgm:spPr/>
      <dgm:t>
        <a:bodyPr/>
        <a:lstStyle/>
        <a:p>
          <a:endParaRPr lang="tr-TR"/>
        </a:p>
      </dgm:t>
    </dgm:pt>
    <dgm:pt modelId="{13D371DF-AE3B-4DA7-A7DC-01C899FBD91C}" type="sibTrans" cxnId="{30BC28E0-634D-4A66-8B4F-FE320EB5275A}">
      <dgm:prSet/>
      <dgm:spPr/>
      <dgm:t>
        <a:bodyPr/>
        <a:lstStyle/>
        <a:p>
          <a:endParaRPr lang="tr-TR"/>
        </a:p>
      </dgm:t>
    </dgm:pt>
    <dgm:pt modelId="{551E5311-63A1-4B39-9B34-1418AECA052A}">
      <dgm:prSet phldrT="[Metin]"/>
      <dgm:spPr/>
      <dgm:t>
        <a:bodyPr/>
        <a:lstStyle/>
        <a:p>
          <a:r>
            <a:rPr lang="tr-TR" b="1" dirty="0" smtClean="0"/>
            <a:t>%5-20</a:t>
          </a:r>
          <a:endParaRPr lang="tr-TR" b="1" dirty="0"/>
        </a:p>
      </dgm:t>
    </dgm:pt>
    <dgm:pt modelId="{244E1B0F-D75B-4C45-9B28-1528AB918A72}" type="parTrans" cxnId="{38CEC87C-A6F1-4C5A-9922-94783BB2DA9F}">
      <dgm:prSet/>
      <dgm:spPr/>
      <dgm:t>
        <a:bodyPr/>
        <a:lstStyle/>
        <a:p>
          <a:endParaRPr lang="tr-TR"/>
        </a:p>
      </dgm:t>
    </dgm:pt>
    <dgm:pt modelId="{262D0A2F-A45D-4B15-9DAC-74066EF58B0B}" type="sibTrans" cxnId="{38CEC87C-A6F1-4C5A-9922-94783BB2DA9F}">
      <dgm:prSet/>
      <dgm:spPr/>
      <dgm:t>
        <a:bodyPr/>
        <a:lstStyle/>
        <a:p>
          <a:endParaRPr lang="tr-TR"/>
        </a:p>
      </dgm:t>
    </dgm:pt>
    <dgm:pt modelId="{53660D78-5E52-4B8B-A402-384AF6C886C7}">
      <dgm:prSet phldrT="[Metin]"/>
      <dgm:spPr/>
      <dgm:t>
        <a:bodyPr/>
        <a:lstStyle/>
        <a:p>
          <a:r>
            <a:rPr lang="tr-TR" b="1" dirty="0" smtClean="0"/>
            <a:t>RA  BENZERİ</a:t>
          </a:r>
          <a:endParaRPr lang="tr-TR" b="1" dirty="0"/>
        </a:p>
      </dgm:t>
    </dgm:pt>
    <dgm:pt modelId="{2E8E4A16-DC50-40FF-AA27-AC56C00B2474}" type="parTrans" cxnId="{4170A209-89B7-4A2E-8577-E659C7E16AAF}">
      <dgm:prSet/>
      <dgm:spPr/>
      <dgm:t>
        <a:bodyPr/>
        <a:lstStyle/>
        <a:p>
          <a:endParaRPr lang="tr-TR"/>
        </a:p>
      </dgm:t>
    </dgm:pt>
    <dgm:pt modelId="{AB714D08-E818-4496-8076-5B1462974F78}" type="sibTrans" cxnId="{4170A209-89B7-4A2E-8577-E659C7E16AAF}">
      <dgm:prSet/>
      <dgm:spPr/>
      <dgm:t>
        <a:bodyPr/>
        <a:lstStyle/>
        <a:p>
          <a:endParaRPr lang="tr-TR"/>
        </a:p>
      </dgm:t>
    </dgm:pt>
    <dgm:pt modelId="{E9E457E7-3784-41C5-8D52-96BBE8636E61}">
      <dgm:prSet phldrT="[Metin]"/>
      <dgm:spPr/>
      <dgm:t>
        <a:bodyPr/>
        <a:lstStyle/>
        <a:p>
          <a:r>
            <a:rPr lang="tr-TR" b="1" dirty="0" smtClean="0"/>
            <a:t>ASİMETRİK OLİGOARTRİT/MONOARTRİT</a:t>
          </a:r>
          <a:endParaRPr lang="tr-TR" b="1" dirty="0"/>
        </a:p>
      </dgm:t>
    </dgm:pt>
    <dgm:pt modelId="{DA9B61D7-FED8-462F-A8C2-0E4578A7BE5A}" type="parTrans" cxnId="{21C5F3F3-01BA-47E2-AA6D-7502CFEAD70B}">
      <dgm:prSet/>
      <dgm:spPr/>
      <dgm:t>
        <a:bodyPr/>
        <a:lstStyle/>
        <a:p>
          <a:endParaRPr lang="tr-TR"/>
        </a:p>
      </dgm:t>
    </dgm:pt>
    <dgm:pt modelId="{3DCC2C0A-36E8-43C6-840E-25062A39DFAD}" type="sibTrans" cxnId="{21C5F3F3-01BA-47E2-AA6D-7502CFEAD70B}">
      <dgm:prSet/>
      <dgm:spPr/>
      <dgm:t>
        <a:bodyPr/>
        <a:lstStyle/>
        <a:p>
          <a:endParaRPr lang="tr-TR"/>
        </a:p>
      </dgm:t>
    </dgm:pt>
    <dgm:pt modelId="{B88947BD-C9BD-4930-81CC-6D2D6D11574B}">
      <dgm:prSet phldrT="[Metin]"/>
      <dgm:spPr/>
      <dgm:t>
        <a:bodyPr/>
        <a:lstStyle/>
        <a:p>
          <a:r>
            <a:rPr lang="tr-TR" b="1" dirty="0" smtClean="0"/>
            <a:t>%70-80</a:t>
          </a:r>
          <a:endParaRPr lang="tr-TR" b="1" dirty="0"/>
        </a:p>
      </dgm:t>
    </dgm:pt>
    <dgm:pt modelId="{8D0765B5-F0F7-49CF-BC31-EE9BCEC4C804}" type="parTrans" cxnId="{E3E904AA-70C4-4A7B-8252-9E7052E3D33F}">
      <dgm:prSet/>
      <dgm:spPr/>
      <dgm:t>
        <a:bodyPr/>
        <a:lstStyle/>
        <a:p>
          <a:endParaRPr lang="tr-TR"/>
        </a:p>
      </dgm:t>
    </dgm:pt>
    <dgm:pt modelId="{7B483276-53A5-4804-8178-541FD4AE0F8B}" type="sibTrans" cxnId="{E3E904AA-70C4-4A7B-8252-9E7052E3D33F}">
      <dgm:prSet/>
      <dgm:spPr/>
      <dgm:t>
        <a:bodyPr/>
        <a:lstStyle/>
        <a:p>
          <a:endParaRPr lang="tr-TR"/>
        </a:p>
      </dgm:t>
    </dgm:pt>
    <dgm:pt modelId="{7907A9BD-299D-4B40-842A-D7046107E470}">
      <dgm:prSet phldrT="[Metin]"/>
      <dgm:spPr/>
      <dgm:t>
        <a:bodyPr/>
        <a:lstStyle/>
        <a:p>
          <a:r>
            <a:rPr lang="tr-TR" b="1" dirty="0" smtClean="0"/>
            <a:t>AKSİYEL TUTULUM</a:t>
          </a:r>
          <a:endParaRPr lang="tr-TR" b="1" dirty="0"/>
        </a:p>
      </dgm:t>
    </dgm:pt>
    <dgm:pt modelId="{78C3C1F0-2EC3-445A-B0ED-AC5965E21655}" type="parTrans" cxnId="{4FF9D9F6-3E4D-43D6-906A-8F9BEF17E823}">
      <dgm:prSet/>
      <dgm:spPr/>
      <dgm:t>
        <a:bodyPr/>
        <a:lstStyle/>
        <a:p>
          <a:endParaRPr lang="tr-TR"/>
        </a:p>
      </dgm:t>
    </dgm:pt>
    <dgm:pt modelId="{FCDCE667-121B-4FC0-8BD2-614C019458B0}" type="sibTrans" cxnId="{4FF9D9F6-3E4D-43D6-906A-8F9BEF17E823}">
      <dgm:prSet/>
      <dgm:spPr/>
      <dgm:t>
        <a:bodyPr/>
        <a:lstStyle/>
        <a:p>
          <a:endParaRPr lang="tr-TR"/>
        </a:p>
      </dgm:t>
    </dgm:pt>
    <dgm:pt modelId="{64495843-F270-4B6F-B920-A3C4305DE1C7}">
      <dgm:prSet phldrT="[Metin]"/>
      <dgm:spPr/>
      <dgm:t>
        <a:bodyPr/>
        <a:lstStyle/>
        <a:p>
          <a:r>
            <a:rPr lang="tr-TR" b="1" dirty="0" smtClean="0"/>
            <a:t>%5-20</a:t>
          </a:r>
          <a:endParaRPr lang="tr-TR" b="1" dirty="0"/>
        </a:p>
      </dgm:t>
    </dgm:pt>
    <dgm:pt modelId="{7C947B90-9964-4ED9-90A0-B56F90FE0B08}" type="parTrans" cxnId="{8C4C3E42-3BEA-49C8-9037-879DDE2D3657}">
      <dgm:prSet/>
      <dgm:spPr/>
      <dgm:t>
        <a:bodyPr/>
        <a:lstStyle/>
        <a:p>
          <a:endParaRPr lang="tr-TR"/>
        </a:p>
      </dgm:t>
    </dgm:pt>
    <dgm:pt modelId="{012AC6BA-D702-44EC-B276-CEAB5140FEB6}" type="sibTrans" cxnId="{8C4C3E42-3BEA-49C8-9037-879DDE2D3657}">
      <dgm:prSet/>
      <dgm:spPr/>
      <dgm:t>
        <a:bodyPr/>
        <a:lstStyle/>
        <a:p>
          <a:endParaRPr lang="tr-TR"/>
        </a:p>
      </dgm:t>
    </dgm:pt>
    <dgm:pt modelId="{E7336C9C-8FA0-4665-87BE-E9F74B582E91}">
      <dgm:prSet phldrT="[Metin]"/>
      <dgm:spPr/>
      <dgm:t>
        <a:bodyPr/>
        <a:lstStyle/>
        <a:p>
          <a:r>
            <a:rPr lang="tr-TR" b="1" dirty="0" smtClean="0"/>
            <a:t>SPONDİLİT/SAKROİLİİT</a:t>
          </a:r>
          <a:endParaRPr lang="tr-TR" b="1" dirty="0"/>
        </a:p>
      </dgm:t>
    </dgm:pt>
    <dgm:pt modelId="{E9872B22-F38A-4350-90C0-ACE47F616057}" type="parTrans" cxnId="{C7E6E2BE-4755-43A0-919C-2A00F4360F72}">
      <dgm:prSet/>
      <dgm:spPr/>
      <dgm:t>
        <a:bodyPr/>
        <a:lstStyle/>
        <a:p>
          <a:endParaRPr lang="tr-TR"/>
        </a:p>
      </dgm:t>
    </dgm:pt>
    <dgm:pt modelId="{75218647-99FC-4E99-B415-EF363E498CF2}" type="sibTrans" cxnId="{C7E6E2BE-4755-43A0-919C-2A00F4360F72}">
      <dgm:prSet/>
      <dgm:spPr/>
      <dgm:t>
        <a:bodyPr/>
        <a:lstStyle/>
        <a:p>
          <a:endParaRPr lang="tr-TR"/>
        </a:p>
      </dgm:t>
    </dgm:pt>
    <dgm:pt modelId="{968CFC7F-D6C4-4184-A0EF-127FADFEBA13}">
      <dgm:prSet phldrT="[Metin]"/>
      <dgm:spPr/>
      <dgm:t>
        <a:bodyPr/>
        <a:lstStyle/>
        <a:p>
          <a:r>
            <a:rPr lang="tr-TR" b="1" dirty="0" smtClean="0"/>
            <a:t>ARTRİTİS MUTİLANS</a:t>
          </a:r>
          <a:endParaRPr lang="tr-TR" b="1" dirty="0"/>
        </a:p>
      </dgm:t>
    </dgm:pt>
    <dgm:pt modelId="{B49A2680-BBEA-4E90-A3D5-CD1006F1FE22}" type="parTrans" cxnId="{53509EF0-FDBA-4DAD-8115-18F21AFEF023}">
      <dgm:prSet/>
      <dgm:spPr/>
      <dgm:t>
        <a:bodyPr/>
        <a:lstStyle/>
        <a:p>
          <a:endParaRPr lang="tr-TR"/>
        </a:p>
      </dgm:t>
    </dgm:pt>
    <dgm:pt modelId="{7364EC92-5553-4AB2-8FB4-CF7CF7EA66AB}" type="sibTrans" cxnId="{53509EF0-FDBA-4DAD-8115-18F21AFEF023}">
      <dgm:prSet/>
      <dgm:spPr/>
      <dgm:t>
        <a:bodyPr/>
        <a:lstStyle/>
        <a:p>
          <a:endParaRPr lang="tr-TR"/>
        </a:p>
      </dgm:t>
    </dgm:pt>
    <dgm:pt modelId="{4CA35789-1A96-49B9-8F98-2C3F59831C77}">
      <dgm:prSet phldrT="[Metin]"/>
      <dgm:spPr/>
      <dgm:t>
        <a:bodyPr/>
        <a:lstStyle/>
        <a:p>
          <a:r>
            <a:rPr lang="tr-TR" b="1" dirty="0" smtClean="0"/>
            <a:t>NADİR</a:t>
          </a:r>
          <a:endParaRPr lang="tr-TR" b="1" dirty="0"/>
        </a:p>
      </dgm:t>
    </dgm:pt>
    <dgm:pt modelId="{97959422-0F64-4197-A312-13B445EE10A6}" type="parTrans" cxnId="{617E2DE5-F4A4-4171-A02E-1CB5259C1BB7}">
      <dgm:prSet/>
      <dgm:spPr/>
      <dgm:t>
        <a:bodyPr/>
        <a:lstStyle/>
        <a:p>
          <a:endParaRPr lang="tr-TR"/>
        </a:p>
      </dgm:t>
    </dgm:pt>
    <dgm:pt modelId="{CF19B8BA-841C-4BB7-A7DA-7A265B1C0757}" type="sibTrans" cxnId="{617E2DE5-F4A4-4171-A02E-1CB5259C1BB7}">
      <dgm:prSet/>
      <dgm:spPr/>
      <dgm:t>
        <a:bodyPr/>
        <a:lstStyle/>
        <a:p>
          <a:endParaRPr lang="tr-TR"/>
        </a:p>
      </dgm:t>
    </dgm:pt>
    <dgm:pt modelId="{ECC52ED9-15E3-4955-B81A-E208D2C34E17}" type="pres">
      <dgm:prSet presAssocID="{378B2213-201E-4BF0-83A7-9ECC1670FB1D}" presName="linear" presStyleCnt="0">
        <dgm:presLayoutVars>
          <dgm:animLvl val="lvl"/>
          <dgm:resizeHandles val="exact"/>
        </dgm:presLayoutVars>
      </dgm:prSet>
      <dgm:spPr/>
      <dgm:t>
        <a:bodyPr/>
        <a:lstStyle/>
        <a:p>
          <a:endParaRPr lang="tr-TR"/>
        </a:p>
      </dgm:t>
    </dgm:pt>
    <dgm:pt modelId="{0A6763E5-2F03-422F-80AC-89279C506F80}" type="pres">
      <dgm:prSet presAssocID="{8D0723B1-9827-4DD4-820E-20087802DD80}" presName="parentText" presStyleLbl="node1" presStyleIdx="0" presStyleCnt="5" custLinFactNeighborX="-331" custLinFactNeighborY="9097">
        <dgm:presLayoutVars>
          <dgm:chMax val="0"/>
          <dgm:bulletEnabled val="1"/>
        </dgm:presLayoutVars>
      </dgm:prSet>
      <dgm:spPr/>
      <dgm:t>
        <a:bodyPr/>
        <a:lstStyle/>
        <a:p>
          <a:endParaRPr lang="tr-TR"/>
        </a:p>
      </dgm:t>
    </dgm:pt>
    <dgm:pt modelId="{53AFEEC2-14AD-477A-BDA7-6A9AF8AB66FA}" type="pres">
      <dgm:prSet presAssocID="{8D0723B1-9827-4DD4-820E-20087802DD80}" presName="childText" presStyleLbl="revTx" presStyleIdx="0" presStyleCnt="5">
        <dgm:presLayoutVars>
          <dgm:bulletEnabled val="1"/>
        </dgm:presLayoutVars>
      </dgm:prSet>
      <dgm:spPr/>
      <dgm:t>
        <a:bodyPr/>
        <a:lstStyle/>
        <a:p>
          <a:endParaRPr lang="tr-TR"/>
        </a:p>
      </dgm:t>
    </dgm:pt>
    <dgm:pt modelId="{F2385E0A-E024-46C8-A3D2-0B416B5AEBD9}" type="pres">
      <dgm:prSet presAssocID="{A930C178-F280-44A6-9A59-C282053B05D1}" presName="parentText" presStyleLbl="node1" presStyleIdx="1" presStyleCnt="5">
        <dgm:presLayoutVars>
          <dgm:chMax val="0"/>
          <dgm:bulletEnabled val="1"/>
        </dgm:presLayoutVars>
      </dgm:prSet>
      <dgm:spPr/>
      <dgm:t>
        <a:bodyPr/>
        <a:lstStyle/>
        <a:p>
          <a:endParaRPr lang="tr-TR"/>
        </a:p>
      </dgm:t>
    </dgm:pt>
    <dgm:pt modelId="{9C2C8FEC-2DE3-4545-830E-880F6E8FAD4B}" type="pres">
      <dgm:prSet presAssocID="{A930C178-F280-44A6-9A59-C282053B05D1}" presName="childText" presStyleLbl="revTx" presStyleIdx="1" presStyleCnt="5">
        <dgm:presLayoutVars>
          <dgm:bulletEnabled val="1"/>
        </dgm:presLayoutVars>
      </dgm:prSet>
      <dgm:spPr/>
      <dgm:t>
        <a:bodyPr/>
        <a:lstStyle/>
        <a:p>
          <a:endParaRPr lang="tr-TR"/>
        </a:p>
      </dgm:t>
    </dgm:pt>
    <dgm:pt modelId="{C2E10345-829B-463D-9FD5-0C7DA0C96E13}" type="pres">
      <dgm:prSet presAssocID="{E9E457E7-3784-41C5-8D52-96BBE8636E61}" presName="parentText" presStyleLbl="node1" presStyleIdx="2" presStyleCnt="5">
        <dgm:presLayoutVars>
          <dgm:chMax val="0"/>
          <dgm:bulletEnabled val="1"/>
        </dgm:presLayoutVars>
      </dgm:prSet>
      <dgm:spPr/>
      <dgm:t>
        <a:bodyPr/>
        <a:lstStyle/>
        <a:p>
          <a:endParaRPr lang="tr-TR"/>
        </a:p>
      </dgm:t>
    </dgm:pt>
    <dgm:pt modelId="{D6F7AEBE-FFBA-46A3-BA21-43A131A47E05}" type="pres">
      <dgm:prSet presAssocID="{E9E457E7-3784-41C5-8D52-96BBE8636E61}" presName="childText" presStyleLbl="revTx" presStyleIdx="2" presStyleCnt="5">
        <dgm:presLayoutVars>
          <dgm:bulletEnabled val="1"/>
        </dgm:presLayoutVars>
      </dgm:prSet>
      <dgm:spPr/>
      <dgm:t>
        <a:bodyPr/>
        <a:lstStyle/>
        <a:p>
          <a:endParaRPr lang="tr-TR"/>
        </a:p>
      </dgm:t>
    </dgm:pt>
    <dgm:pt modelId="{61602A93-B72A-4550-98B3-94296B3A794C}" type="pres">
      <dgm:prSet presAssocID="{7907A9BD-299D-4B40-842A-D7046107E470}" presName="parentText" presStyleLbl="node1" presStyleIdx="3" presStyleCnt="5">
        <dgm:presLayoutVars>
          <dgm:chMax val="0"/>
          <dgm:bulletEnabled val="1"/>
        </dgm:presLayoutVars>
      </dgm:prSet>
      <dgm:spPr/>
      <dgm:t>
        <a:bodyPr/>
        <a:lstStyle/>
        <a:p>
          <a:endParaRPr lang="tr-TR"/>
        </a:p>
      </dgm:t>
    </dgm:pt>
    <dgm:pt modelId="{36B32738-3C9B-468E-9AF8-7E96D350FFC9}" type="pres">
      <dgm:prSet presAssocID="{7907A9BD-299D-4B40-842A-D7046107E470}" presName="childText" presStyleLbl="revTx" presStyleIdx="3" presStyleCnt="5">
        <dgm:presLayoutVars>
          <dgm:bulletEnabled val="1"/>
        </dgm:presLayoutVars>
      </dgm:prSet>
      <dgm:spPr/>
      <dgm:t>
        <a:bodyPr/>
        <a:lstStyle/>
        <a:p>
          <a:endParaRPr lang="tr-TR"/>
        </a:p>
      </dgm:t>
    </dgm:pt>
    <dgm:pt modelId="{CA0C99EE-EEF2-4B06-B08E-70FA861B1DCA}" type="pres">
      <dgm:prSet presAssocID="{968CFC7F-D6C4-4184-A0EF-127FADFEBA13}" presName="parentText" presStyleLbl="node1" presStyleIdx="4" presStyleCnt="5">
        <dgm:presLayoutVars>
          <dgm:chMax val="0"/>
          <dgm:bulletEnabled val="1"/>
        </dgm:presLayoutVars>
      </dgm:prSet>
      <dgm:spPr/>
      <dgm:t>
        <a:bodyPr/>
        <a:lstStyle/>
        <a:p>
          <a:endParaRPr lang="tr-TR"/>
        </a:p>
      </dgm:t>
    </dgm:pt>
    <dgm:pt modelId="{50ADE5C4-DEFD-44E8-ACA0-3A09C73BD491}" type="pres">
      <dgm:prSet presAssocID="{968CFC7F-D6C4-4184-A0EF-127FADFEBA13}" presName="childText" presStyleLbl="revTx" presStyleIdx="4" presStyleCnt="5">
        <dgm:presLayoutVars>
          <dgm:bulletEnabled val="1"/>
        </dgm:presLayoutVars>
      </dgm:prSet>
      <dgm:spPr/>
      <dgm:t>
        <a:bodyPr/>
        <a:lstStyle/>
        <a:p>
          <a:endParaRPr lang="tr-TR"/>
        </a:p>
      </dgm:t>
    </dgm:pt>
  </dgm:ptLst>
  <dgm:cxnLst>
    <dgm:cxn modelId="{4170A209-89B7-4A2E-8577-E659C7E16AAF}" srcId="{A930C178-F280-44A6-9A59-C282053B05D1}" destId="{53660D78-5E52-4B8B-A402-384AF6C886C7}" srcOrd="1" destOrd="0" parTransId="{2E8E4A16-DC50-40FF-AA27-AC56C00B2474}" sibTransId="{AB714D08-E818-4496-8076-5B1462974F78}"/>
    <dgm:cxn modelId="{4FF9D9F6-3E4D-43D6-906A-8F9BEF17E823}" srcId="{378B2213-201E-4BF0-83A7-9ECC1670FB1D}" destId="{7907A9BD-299D-4B40-842A-D7046107E470}" srcOrd="3" destOrd="0" parTransId="{78C3C1F0-2EC3-445A-B0ED-AC5965E21655}" sibTransId="{FCDCE667-121B-4FC0-8BD2-614C019458B0}"/>
    <dgm:cxn modelId="{C816112E-BD09-4986-9178-8423B25D6085}" type="presOf" srcId="{E7336C9C-8FA0-4665-87BE-E9F74B582E91}" destId="{36B32738-3C9B-468E-9AF8-7E96D350FFC9}" srcOrd="0" destOrd="1" presId="urn:microsoft.com/office/officeart/2005/8/layout/vList2"/>
    <dgm:cxn modelId="{0B317C3E-9B92-478F-B73E-CA8DF96D352E}" type="presOf" srcId="{3ADED06D-C9A5-4866-95F3-0B22DC796F65}" destId="{53AFEEC2-14AD-477A-BDA7-6A9AF8AB66FA}" srcOrd="0" destOrd="0" presId="urn:microsoft.com/office/officeart/2005/8/layout/vList2"/>
    <dgm:cxn modelId="{E3E904AA-70C4-4A7B-8252-9E7052E3D33F}" srcId="{E9E457E7-3784-41C5-8D52-96BBE8636E61}" destId="{B88947BD-C9BD-4930-81CC-6D2D6D11574B}" srcOrd="0" destOrd="0" parTransId="{8D0765B5-F0F7-49CF-BC31-EE9BCEC4C804}" sibTransId="{7B483276-53A5-4804-8178-541FD4AE0F8B}"/>
    <dgm:cxn modelId="{53509EF0-FDBA-4DAD-8115-18F21AFEF023}" srcId="{378B2213-201E-4BF0-83A7-9ECC1670FB1D}" destId="{968CFC7F-D6C4-4184-A0EF-127FADFEBA13}" srcOrd="4" destOrd="0" parTransId="{B49A2680-BBEA-4E90-A3D5-CD1006F1FE22}" sibTransId="{7364EC92-5553-4AB2-8FB4-CF7CF7EA66AB}"/>
    <dgm:cxn modelId="{C7E6E2BE-4755-43A0-919C-2A00F4360F72}" srcId="{7907A9BD-299D-4B40-842A-D7046107E470}" destId="{E7336C9C-8FA0-4665-87BE-E9F74B582E91}" srcOrd="1" destOrd="0" parTransId="{E9872B22-F38A-4350-90C0-ACE47F616057}" sibTransId="{75218647-99FC-4E99-B415-EF363E498CF2}"/>
    <dgm:cxn modelId="{38CEC87C-A6F1-4C5A-9922-94783BB2DA9F}" srcId="{A930C178-F280-44A6-9A59-C282053B05D1}" destId="{551E5311-63A1-4B39-9B34-1418AECA052A}" srcOrd="0" destOrd="0" parTransId="{244E1B0F-D75B-4C45-9B28-1528AB918A72}" sibTransId="{262D0A2F-A45D-4B15-9DAC-74066EF58B0B}"/>
    <dgm:cxn modelId="{AEDEE197-BC2B-44C1-B55A-CE6F8E71D657}" type="presOf" srcId="{E9E457E7-3784-41C5-8D52-96BBE8636E61}" destId="{C2E10345-829B-463D-9FD5-0C7DA0C96E13}" srcOrd="0" destOrd="0" presId="urn:microsoft.com/office/officeart/2005/8/layout/vList2"/>
    <dgm:cxn modelId="{65243001-04C2-4755-BFDB-B888CC39D30C}" type="presOf" srcId="{B88947BD-C9BD-4930-81CC-6D2D6D11574B}" destId="{D6F7AEBE-FFBA-46A3-BA21-43A131A47E05}" srcOrd="0" destOrd="0" presId="urn:microsoft.com/office/officeart/2005/8/layout/vList2"/>
    <dgm:cxn modelId="{A6008CFD-C13B-4706-B831-5E7D178DB631}" type="presOf" srcId="{968CFC7F-D6C4-4184-A0EF-127FADFEBA13}" destId="{CA0C99EE-EEF2-4B06-B08E-70FA861B1DCA}" srcOrd="0" destOrd="0" presId="urn:microsoft.com/office/officeart/2005/8/layout/vList2"/>
    <dgm:cxn modelId="{35BE3201-5E18-4908-A090-34A80BE410F3}" type="presOf" srcId="{7907A9BD-299D-4B40-842A-D7046107E470}" destId="{61602A93-B72A-4550-98B3-94296B3A794C}" srcOrd="0" destOrd="0" presId="urn:microsoft.com/office/officeart/2005/8/layout/vList2"/>
    <dgm:cxn modelId="{21C5F3F3-01BA-47E2-AA6D-7502CFEAD70B}" srcId="{378B2213-201E-4BF0-83A7-9ECC1670FB1D}" destId="{E9E457E7-3784-41C5-8D52-96BBE8636E61}" srcOrd="2" destOrd="0" parTransId="{DA9B61D7-FED8-462F-A8C2-0E4578A7BE5A}" sibTransId="{3DCC2C0A-36E8-43C6-840E-25062A39DFAD}"/>
    <dgm:cxn modelId="{DDF10EFD-D9A8-40F9-997C-343607324A14}" srcId="{378B2213-201E-4BF0-83A7-9ECC1670FB1D}" destId="{8D0723B1-9827-4DD4-820E-20087802DD80}" srcOrd="0" destOrd="0" parTransId="{C0EF6125-5DF7-4458-9BCD-66D96E063E5E}" sibTransId="{139BA17E-95A6-4CF5-B75D-9AA3EAD79808}"/>
    <dgm:cxn modelId="{8C7D61ED-553C-4B4D-AAB1-879732A99262}" srcId="{8D0723B1-9827-4DD4-820E-20087802DD80}" destId="{3ADED06D-C9A5-4866-95F3-0B22DC796F65}" srcOrd="0" destOrd="0" parTransId="{E33C2603-C6CC-4EFD-97BB-7A313090DC4B}" sibTransId="{D8CE0234-2785-46B4-AB84-D448841A0B93}"/>
    <dgm:cxn modelId="{F4B0184C-66E1-4461-8322-0962195714B3}" type="presOf" srcId="{378B2213-201E-4BF0-83A7-9ECC1670FB1D}" destId="{ECC52ED9-15E3-4955-B81A-E208D2C34E17}" srcOrd="0" destOrd="0" presId="urn:microsoft.com/office/officeart/2005/8/layout/vList2"/>
    <dgm:cxn modelId="{33F2DCD1-C8DC-4AF7-A868-AD6BB71A31B3}" type="presOf" srcId="{551E5311-63A1-4B39-9B34-1418AECA052A}" destId="{9C2C8FEC-2DE3-4545-830E-880F6E8FAD4B}" srcOrd="0" destOrd="0" presId="urn:microsoft.com/office/officeart/2005/8/layout/vList2"/>
    <dgm:cxn modelId="{8C4C3E42-3BEA-49C8-9037-879DDE2D3657}" srcId="{7907A9BD-299D-4B40-842A-D7046107E470}" destId="{64495843-F270-4B6F-B920-A3C4305DE1C7}" srcOrd="0" destOrd="0" parTransId="{7C947B90-9964-4ED9-90A0-B56F90FE0B08}" sibTransId="{012AC6BA-D702-44EC-B276-CEAB5140FEB6}"/>
    <dgm:cxn modelId="{5E105399-DC72-4CB1-8C1B-91FB8C446836}" type="presOf" srcId="{53660D78-5E52-4B8B-A402-384AF6C886C7}" destId="{9C2C8FEC-2DE3-4545-830E-880F6E8FAD4B}" srcOrd="0" destOrd="1" presId="urn:microsoft.com/office/officeart/2005/8/layout/vList2"/>
    <dgm:cxn modelId="{3D42A111-548D-44B1-8412-8F5660B11E26}" type="presOf" srcId="{64495843-F270-4B6F-B920-A3C4305DE1C7}" destId="{36B32738-3C9B-468E-9AF8-7E96D350FFC9}" srcOrd="0" destOrd="0" presId="urn:microsoft.com/office/officeart/2005/8/layout/vList2"/>
    <dgm:cxn modelId="{DB9985C1-1E8D-4AFD-A544-2B2B453BE0DD}" type="presOf" srcId="{A930C178-F280-44A6-9A59-C282053B05D1}" destId="{F2385E0A-E024-46C8-A3D2-0B416B5AEBD9}" srcOrd="0" destOrd="0" presId="urn:microsoft.com/office/officeart/2005/8/layout/vList2"/>
    <dgm:cxn modelId="{CC8C5BAE-DDC1-4CA8-B9D5-2D3782828598}" type="presOf" srcId="{4CA35789-1A96-49B9-8F98-2C3F59831C77}" destId="{50ADE5C4-DEFD-44E8-ACA0-3A09C73BD491}" srcOrd="0" destOrd="0" presId="urn:microsoft.com/office/officeart/2005/8/layout/vList2"/>
    <dgm:cxn modelId="{30BC28E0-634D-4A66-8B4F-FE320EB5275A}" srcId="{378B2213-201E-4BF0-83A7-9ECC1670FB1D}" destId="{A930C178-F280-44A6-9A59-C282053B05D1}" srcOrd="1" destOrd="0" parTransId="{FCA252B3-EDF2-4F29-9A49-2DE12FBA9304}" sibTransId="{13D371DF-AE3B-4DA7-A7DC-01C899FBD91C}"/>
    <dgm:cxn modelId="{617E2DE5-F4A4-4171-A02E-1CB5259C1BB7}" srcId="{968CFC7F-D6C4-4184-A0EF-127FADFEBA13}" destId="{4CA35789-1A96-49B9-8F98-2C3F59831C77}" srcOrd="0" destOrd="0" parTransId="{97959422-0F64-4197-A312-13B445EE10A6}" sibTransId="{CF19B8BA-841C-4BB7-A7DA-7A265B1C0757}"/>
    <dgm:cxn modelId="{578B6F10-5705-4A39-BFDB-424A2BFDF6D2}" type="presOf" srcId="{8D0723B1-9827-4DD4-820E-20087802DD80}" destId="{0A6763E5-2F03-422F-80AC-89279C506F80}" srcOrd="0" destOrd="0" presId="urn:microsoft.com/office/officeart/2005/8/layout/vList2"/>
    <dgm:cxn modelId="{27501684-99EE-4EC8-84BE-F214B7F50F11}" type="presParOf" srcId="{ECC52ED9-15E3-4955-B81A-E208D2C34E17}" destId="{0A6763E5-2F03-422F-80AC-89279C506F80}" srcOrd="0" destOrd="0" presId="urn:microsoft.com/office/officeart/2005/8/layout/vList2"/>
    <dgm:cxn modelId="{EDCDC9A5-6602-4CBF-BC4B-A036B3BC0E3B}" type="presParOf" srcId="{ECC52ED9-15E3-4955-B81A-E208D2C34E17}" destId="{53AFEEC2-14AD-477A-BDA7-6A9AF8AB66FA}" srcOrd="1" destOrd="0" presId="urn:microsoft.com/office/officeart/2005/8/layout/vList2"/>
    <dgm:cxn modelId="{48C89965-7043-447D-9A46-F1BBF3BDC360}" type="presParOf" srcId="{ECC52ED9-15E3-4955-B81A-E208D2C34E17}" destId="{F2385E0A-E024-46C8-A3D2-0B416B5AEBD9}" srcOrd="2" destOrd="0" presId="urn:microsoft.com/office/officeart/2005/8/layout/vList2"/>
    <dgm:cxn modelId="{A8AB9CC3-33E2-461E-B972-ED699F42F313}" type="presParOf" srcId="{ECC52ED9-15E3-4955-B81A-E208D2C34E17}" destId="{9C2C8FEC-2DE3-4545-830E-880F6E8FAD4B}" srcOrd="3" destOrd="0" presId="urn:microsoft.com/office/officeart/2005/8/layout/vList2"/>
    <dgm:cxn modelId="{BA7EDBD4-1F65-4522-90F8-CB3D2B2F4C1B}" type="presParOf" srcId="{ECC52ED9-15E3-4955-B81A-E208D2C34E17}" destId="{C2E10345-829B-463D-9FD5-0C7DA0C96E13}" srcOrd="4" destOrd="0" presId="urn:microsoft.com/office/officeart/2005/8/layout/vList2"/>
    <dgm:cxn modelId="{984018A8-3F49-40B9-91D6-DA51259C9585}" type="presParOf" srcId="{ECC52ED9-15E3-4955-B81A-E208D2C34E17}" destId="{D6F7AEBE-FFBA-46A3-BA21-43A131A47E05}" srcOrd="5" destOrd="0" presId="urn:microsoft.com/office/officeart/2005/8/layout/vList2"/>
    <dgm:cxn modelId="{D26A4719-D011-4D01-B901-4D1E6ECCE4FC}" type="presParOf" srcId="{ECC52ED9-15E3-4955-B81A-E208D2C34E17}" destId="{61602A93-B72A-4550-98B3-94296B3A794C}" srcOrd="6" destOrd="0" presId="urn:microsoft.com/office/officeart/2005/8/layout/vList2"/>
    <dgm:cxn modelId="{45076158-0C2A-41EC-A281-087971E63180}" type="presParOf" srcId="{ECC52ED9-15E3-4955-B81A-E208D2C34E17}" destId="{36B32738-3C9B-468E-9AF8-7E96D350FFC9}" srcOrd="7" destOrd="0" presId="urn:microsoft.com/office/officeart/2005/8/layout/vList2"/>
    <dgm:cxn modelId="{475166F4-6CB4-4660-A4E2-58CFD1BB5367}" type="presParOf" srcId="{ECC52ED9-15E3-4955-B81A-E208D2C34E17}" destId="{CA0C99EE-EEF2-4B06-B08E-70FA861B1DCA}" srcOrd="8" destOrd="0" presId="urn:microsoft.com/office/officeart/2005/8/layout/vList2"/>
    <dgm:cxn modelId="{84710EB9-C6C6-4219-97AE-5BE8F15720E9}" type="presParOf" srcId="{ECC52ED9-15E3-4955-B81A-E208D2C34E17}" destId="{50ADE5C4-DEFD-44E8-ACA0-3A09C73BD491}"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48BEA8-F249-4678-9417-011400416B9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tr-TR"/>
        </a:p>
      </dgm:t>
    </dgm:pt>
    <dgm:pt modelId="{DC7022AD-B7D1-407E-A7D2-308F1F58C14B}">
      <dgm:prSet phldrT="[Metin]"/>
      <dgm:spPr/>
      <dgm:t>
        <a:bodyPr/>
        <a:lstStyle/>
        <a:p>
          <a:r>
            <a:rPr lang="tr-TR" b="1" dirty="0" smtClean="0"/>
            <a:t>PERİFERİK ARTRİT</a:t>
          </a:r>
          <a:endParaRPr lang="tr-TR" b="1" dirty="0"/>
        </a:p>
      </dgm:t>
    </dgm:pt>
    <dgm:pt modelId="{EEAA6228-E2CB-484D-B8F0-71C799E03C55}" type="parTrans" cxnId="{150B35B0-C8F1-46C9-A670-D4C855D9513A}">
      <dgm:prSet/>
      <dgm:spPr/>
      <dgm:t>
        <a:bodyPr/>
        <a:lstStyle/>
        <a:p>
          <a:endParaRPr lang="tr-TR"/>
        </a:p>
      </dgm:t>
    </dgm:pt>
    <dgm:pt modelId="{57EF8B64-B34E-471E-9673-5BE3DDE7E53A}" type="sibTrans" cxnId="{150B35B0-C8F1-46C9-A670-D4C855D9513A}">
      <dgm:prSet/>
      <dgm:spPr/>
      <dgm:t>
        <a:bodyPr/>
        <a:lstStyle/>
        <a:p>
          <a:endParaRPr lang="tr-TR"/>
        </a:p>
      </dgm:t>
    </dgm:pt>
    <dgm:pt modelId="{3DE7A09E-5285-4E3C-94D0-F0049B8DC4A7}">
      <dgm:prSet phldrT="[Metin]"/>
      <dgm:spPr/>
      <dgm:t>
        <a:bodyPr/>
        <a:lstStyle/>
        <a:p>
          <a:r>
            <a:rPr lang="tr-TR" b="1" dirty="0" smtClean="0"/>
            <a:t>AKSİYEL TUTULUM ( ASİMETRİK Sİİ)</a:t>
          </a:r>
          <a:endParaRPr lang="tr-TR" b="1" dirty="0"/>
        </a:p>
      </dgm:t>
    </dgm:pt>
    <dgm:pt modelId="{04AE045B-924B-47B4-B8B8-C6F57DC0B1FF}" type="parTrans" cxnId="{3A983CE4-FB85-4E1C-BD6D-1C9CC18FCE98}">
      <dgm:prSet/>
      <dgm:spPr/>
      <dgm:t>
        <a:bodyPr/>
        <a:lstStyle/>
        <a:p>
          <a:endParaRPr lang="tr-TR"/>
        </a:p>
      </dgm:t>
    </dgm:pt>
    <dgm:pt modelId="{2968B2CA-D682-435D-B968-EC7985358140}" type="sibTrans" cxnId="{3A983CE4-FB85-4E1C-BD6D-1C9CC18FCE98}">
      <dgm:prSet/>
      <dgm:spPr/>
      <dgm:t>
        <a:bodyPr/>
        <a:lstStyle/>
        <a:p>
          <a:endParaRPr lang="tr-TR"/>
        </a:p>
      </dgm:t>
    </dgm:pt>
    <dgm:pt modelId="{D434CA48-BEAE-42AF-B1BA-54D9CF74BDEE}">
      <dgm:prSet phldrT="[Metin]"/>
      <dgm:spPr/>
      <dgm:t>
        <a:bodyPr/>
        <a:lstStyle/>
        <a:p>
          <a:r>
            <a:rPr lang="tr-TR" b="1" dirty="0" smtClean="0"/>
            <a:t>ENTEZİT</a:t>
          </a:r>
          <a:endParaRPr lang="tr-TR" b="1" dirty="0"/>
        </a:p>
      </dgm:t>
    </dgm:pt>
    <dgm:pt modelId="{CA82BE3A-4E22-4FEE-8A31-6F47EB5E69BD}" type="parTrans" cxnId="{63B4D2DA-6E4D-4EF3-AB54-C05A8F1AA221}">
      <dgm:prSet/>
      <dgm:spPr/>
      <dgm:t>
        <a:bodyPr/>
        <a:lstStyle/>
        <a:p>
          <a:endParaRPr lang="tr-TR"/>
        </a:p>
      </dgm:t>
    </dgm:pt>
    <dgm:pt modelId="{5D041F54-3A38-4D73-95C3-D5FF8BF611C1}" type="sibTrans" cxnId="{63B4D2DA-6E4D-4EF3-AB54-C05A8F1AA221}">
      <dgm:prSet/>
      <dgm:spPr/>
      <dgm:t>
        <a:bodyPr/>
        <a:lstStyle/>
        <a:p>
          <a:endParaRPr lang="tr-TR"/>
        </a:p>
      </dgm:t>
    </dgm:pt>
    <dgm:pt modelId="{24A7E6B8-C67C-43EB-A807-5C6369B665A8}">
      <dgm:prSet phldrT="[Metin]"/>
      <dgm:spPr/>
      <dgm:t>
        <a:bodyPr/>
        <a:lstStyle/>
        <a:p>
          <a:r>
            <a:rPr lang="tr-TR" b="1" dirty="0" smtClean="0"/>
            <a:t>DAKTİLİT</a:t>
          </a:r>
          <a:endParaRPr lang="tr-TR" b="1" dirty="0"/>
        </a:p>
      </dgm:t>
    </dgm:pt>
    <dgm:pt modelId="{DDEFBE4D-6700-4DF0-AB9E-2DD1405525B9}" type="parTrans" cxnId="{3C9D9730-983F-4436-A319-723B194D6FB4}">
      <dgm:prSet/>
      <dgm:spPr/>
      <dgm:t>
        <a:bodyPr/>
        <a:lstStyle/>
        <a:p>
          <a:endParaRPr lang="tr-TR"/>
        </a:p>
      </dgm:t>
    </dgm:pt>
    <dgm:pt modelId="{23493CA5-58E2-48CA-BFFF-3B0A85D6DD70}" type="sibTrans" cxnId="{3C9D9730-983F-4436-A319-723B194D6FB4}">
      <dgm:prSet/>
      <dgm:spPr/>
      <dgm:t>
        <a:bodyPr/>
        <a:lstStyle/>
        <a:p>
          <a:endParaRPr lang="tr-TR"/>
        </a:p>
      </dgm:t>
    </dgm:pt>
    <dgm:pt modelId="{6C434F26-0B61-43AD-BDE9-2FB101CF169B}">
      <dgm:prSet phldrT="[Metin]"/>
      <dgm:spPr/>
      <dgm:t>
        <a:bodyPr/>
        <a:lstStyle/>
        <a:p>
          <a:r>
            <a:rPr lang="tr-TR" b="1" dirty="0" smtClean="0"/>
            <a:t>DERİ VE TIRNAK DEĞİŞİKLİKLER</a:t>
          </a:r>
          <a:r>
            <a:rPr lang="tr-TR" dirty="0" smtClean="0"/>
            <a:t>İ</a:t>
          </a:r>
          <a:endParaRPr lang="tr-TR" dirty="0"/>
        </a:p>
      </dgm:t>
    </dgm:pt>
    <dgm:pt modelId="{EE772426-CBA4-4165-AE58-514B003964E1}" type="parTrans" cxnId="{3E95787C-266F-4745-A41C-591643C31030}">
      <dgm:prSet/>
      <dgm:spPr/>
      <dgm:t>
        <a:bodyPr/>
        <a:lstStyle/>
        <a:p>
          <a:endParaRPr lang="tr-TR"/>
        </a:p>
      </dgm:t>
    </dgm:pt>
    <dgm:pt modelId="{03742149-ED55-4732-8540-A8CF65D69E0F}" type="sibTrans" cxnId="{3E95787C-266F-4745-A41C-591643C31030}">
      <dgm:prSet/>
      <dgm:spPr/>
      <dgm:t>
        <a:bodyPr/>
        <a:lstStyle/>
        <a:p>
          <a:endParaRPr lang="tr-TR"/>
        </a:p>
      </dgm:t>
    </dgm:pt>
    <dgm:pt modelId="{E6BDBB6D-501D-4B23-954B-F8D1B38DC846}" type="pres">
      <dgm:prSet presAssocID="{B848BEA8-F249-4678-9417-011400416B93}" presName="linear" presStyleCnt="0">
        <dgm:presLayoutVars>
          <dgm:dir/>
          <dgm:animLvl val="lvl"/>
          <dgm:resizeHandles val="exact"/>
        </dgm:presLayoutVars>
      </dgm:prSet>
      <dgm:spPr/>
      <dgm:t>
        <a:bodyPr/>
        <a:lstStyle/>
        <a:p>
          <a:endParaRPr lang="tr-TR"/>
        </a:p>
      </dgm:t>
    </dgm:pt>
    <dgm:pt modelId="{DFA6F8AF-113B-4B97-B70C-960C281AFDD3}" type="pres">
      <dgm:prSet presAssocID="{DC7022AD-B7D1-407E-A7D2-308F1F58C14B}" presName="parentLin" presStyleCnt="0"/>
      <dgm:spPr/>
    </dgm:pt>
    <dgm:pt modelId="{507A724F-6C96-4F56-A2F5-E57C9E105D7D}" type="pres">
      <dgm:prSet presAssocID="{DC7022AD-B7D1-407E-A7D2-308F1F58C14B}" presName="parentLeftMargin" presStyleLbl="node1" presStyleIdx="0" presStyleCnt="5"/>
      <dgm:spPr/>
      <dgm:t>
        <a:bodyPr/>
        <a:lstStyle/>
        <a:p>
          <a:endParaRPr lang="tr-TR"/>
        </a:p>
      </dgm:t>
    </dgm:pt>
    <dgm:pt modelId="{9AC5CFE6-736F-4A55-A77F-B4CF7EA9C844}" type="pres">
      <dgm:prSet presAssocID="{DC7022AD-B7D1-407E-A7D2-308F1F58C14B}" presName="parentText" presStyleLbl="node1" presStyleIdx="0" presStyleCnt="5">
        <dgm:presLayoutVars>
          <dgm:chMax val="0"/>
          <dgm:bulletEnabled val="1"/>
        </dgm:presLayoutVars>
      </dgm:prSet>
      <dgm:spPr/>
      <dgm:t>
        <a:bodyPr/>
        <a:lstStyle/>
        <a:p>
          <a:endParaRPr lang="tr-TR"/>
        </a:p>
      </dgm:t>
    </dgm:pt>
    <dgm:pt modelId="{8680E814-E7B7-4805-B0EF-E8C205CBD312}" type="pres">
      <dgm:prSet presAssocID="{DC7022AD-B7D1-407E-A7D2-308F1F58C14B}" presName="negativeSpace" presStyleCnt="0"/>
      <dgm:spPr/>
    </dgm:pt>
    <dgm:pt modelId="{5BB1E2E3-C676-4DA1-993E-21D5E7535E50}" type="pres">
      <dgm:prSet presAssocID="{DC7022AD-B7D1-407E-A7D2-308F1F58C14B}" presName="childText" presStyleLbl="conFgAcc1" presStyleIdx="0" presStyleCnt="5">
        <dgm:presLayoutVars>
          <dgm:bulletEnabled val="1"/>
        </dgm:presLayoutVars>
      </dgm:prSet>
      <dgm:spPr/>
    </dgm:pt>
    <dgm:pt modelId="{04DCDEED-1D9A-4E7A-AA48-9711CF3AD660}" type="pres">
      <dgm:prSet presAssocID="{57EF8B64-B34E-471E-9673-5BE3DDE7E53A}" presName="spaceBetweenRectangles" presStyleCnt="0"/>
      <dgm:spPr/>
    </dgm:pt>
    <dgm:pt modelId="{A2A352DE-6AC0-4A63-8472-6C1DE9313457}" type="pres">
      <dgm:prSet presAssocID="{3DE7A09E-5285-4E3C-94D0-F0049B8DC4A7}" presName="parentLin" presStyleCnt="0"/>
      <dgm:spPr/>
    </dgm:pt>
    <dgm:pt modelId="{B4940800-3520-4327-A9B2-792F32FDCBEF}" type="pres">
      <dgm:prSet presAssocID="{3DE7A09E-5285-4E3C-94D0-F0049B8DC4A7}" presName="parentLeftMargin" presStyleLbl="node1" presStyleIdx="0" presStyleCnt="5"/>
      <dgm:spPr/>
      <dgm:t>
        <a:bodyPr/>
        <a:lstStyle/>
        <a:p>
          <a:endParaRPr lang="tr-TR"/>
        </a:p>
      </dgm:t>
    </dgm:pt>
    <dgm:pt modelId="{2A38EDFF-009E-4263-A9EC-62A14CA98007}" type="pres">
      <dgm:prSet presAssocID="{3DE7A09E-5285-4E3C-94D0-F0049B8DC4A7}" presName="parentText" presStyleLbl="node1" presStyleIdx="1" presStyleCnt="5">
        <dgm:presLayoutVars>
          <dgm:chMax val="0"/>
          <dgm:bulletEnabled val="1"/>
        </dgm:presLayoutVars>
      </dgm:prSet>
      <dgm:spPr/>
      <dgm:t>
        <a:bodyPr/>
        <a:lstStyle/>
        <a:p>
          <a:endParaRPr lang="tr-TR"/>
        </a:p>
      </dgm:t>
    </dgm:pt>
    <dgm:pt modelId="{6597A121-D015-4993-A393-6551F438C4FA}" type="pres">
      <dgm:prSet presAssocID="{3DE7A09E-5285-4E3C-94D0-F0049B8DC4A7}" presName="negativeSpace" presStyleCnt="0"/>
      <dgm:spPr/>
    </dgm:pt>
    <dgm:pt modelId="{6B76AD37-E1FC-483E-AF3E-497D1A7BDE50}" type="pres">
      <dgm:prSet presAssocID="{3DE7A09E-5285-4E3C-94D0-F0049B8DC4A7}" presName="childText" presStyleLbl="conFgAcc1" presStyleIdx="1" presStyleCnt="5">
        <dgm:presLayoutVars>
          <dgm:bulletEnabled val="1"/>
        </dgm:presLayoutVars>
      </dgm:prSet>
      <dgm:spPr/>
    </dgm:pt>
    <dgm:pt modelId="{8729E7D5-72DE-40EC-93E8-8AE6343059EB}" type="pres">
      <dgm:prSet presAssocID="{2968B2CA-D682-435D-B968-EC7985358140}" presName="spaceBetweenRectangles" presStyleCnt="0"/>
      <dgm:spPr/>
    </dgm:pt>
    <dgm:pt modelId="{F7EF475C-3678-4271-8373-8ADEBF7C9E1B}" type="pres">
      <dgm:prSet presAssocID="{D434CA48-BEAE-42AF-B1BA-54D9CF74BDEE}" presName="parentLin" presStyleCnt="0"/>
      <dgm:spPr/>
    </dgm:pt>
    <dgm:pt modelId="{FC5994BF-A2E4-4562-8790-58F4A58595D4}" type="pres">
      <dgm:prSet presAssocID="{D434CA48-BEAE-42AF-B1BA-54D9CF74BDEE}" presName="parentLeftMargin" presStyleLbl="node1" presStyleIdx="1" presStyleCnt="5"/>
      <dgm:spPr/>
      <dgm:t>
        <a:bodyPr/>
        <a:lstStyle/>
        <a:p>
          <a:endParaRPr lang="tr-TR"/>
        </a:p>
      </dgm:t>
    </dgm:pt>
    <dgm:pt modelId="{7D416F2F-5D28-4014-AA25-26AA2D356C18}" type="pres">
      <dgm:prSet presAssocID="{D434CA48-BEAE-42AF-B1BA-54D9CF74BDEE}" presName="parentText" presStyleLbl="node1" presStyleIdx="2" presStyleCnt="5">
        <dgm:presLayoutVars>
          <dgm:chMax val="0"/>
          <dgm:bulletEnabled val="1"/>
        </dgm:presLayoutVars>
      </dgm:prSet>
      <dgm:spPr/>
      <dgm:t>
        <a:bodyPr/>
        <a:lstStyle/>
        <a:p>
          <a:endParaRPr lang="tr-TR"/>
        </a:p>
      </dgm:t>
    </dgm:pt>
    <dgm:pt modelId="{B5F2DF0C-7AF4-468F-A612-B5B2535B5E60}" type="pres">
      <dgm:prSet presAssocID="{D434CA48-BEAE-42AF-B1BA-54D9CF74BDEE}" presName="negativeSpace" presStyleCnt="0"/>
      <dgm:spPr/>
    </dgm:pt>
    <dgm:pt modelId="{CA6E2F2D-E4AC-45CC-86B3-2D5CF3AB91AE}" type="pres">
      <dgm:prSet presAssocID="{D434CA48-BEAE-42AF-B1BA-54D9CF74BDEE}" presName="childText" presStyleLbl="conFgAcc1" presStyleIdx="2" presStyleCnt="5">
        <dgm:presLayoutVars>
          <dgm:bulletEnabled val="1"/>
        </dgm:presLayoutVars>
      </dgm:prSet>
      <dgm:spPr/>
    </dgm:pt>
    <dgm:pt modelId="{5551E0B3-2213-455B-8FFA-05A0B8D7C4F3}" type="pres">
      <dgm:prSet presAssocID="{5D041F54-3A38-4D73-95C3-D5FF8BF611C1}" presName="spaceBetweenRectangles" presStyleCnt="0"/>
      <dgm:spPr/>
    </dgm:pt>
    <dgm:pt modelId="{53C0BED6-65DA-463D-9CFC-DF2172393A83}" type="pres">
      <dgm:prSet presAssocID="{24A7E6B8-C67C-43EB-A807-5C6369B665A8}" presName="parentLin" presStyleCnt="0"/>
      <dgm:spPr/>
    </dgm:pt>
    <dgm:pt modelId="{99016A4F-AC86-4D97-B8F2-4467220F3EA0}" type="pres">
      <dgm:prSet presAssocID="{24A7E6B8-C67C-43EB-A807-5C6369B665A8}" presName="parentLeftMargin" presStyleLbl="node1" presStyleIdx="2" presStyleCnt="5"/>
      <dgm:spPr/>
      <dgm:t>
        <a:bodyPr/>
        <a:lstStyle/>
        <a:p>
          <a:endParaRPr lang="tr-TR"/>
        </a:p>
      </dgm:t>
    </dgm:pt>
    <dgm:pt modelId="{1CFA9160-059C-4C36-B22E-FFF660669FFD}" type="pres">
      <dgm:prSet presAssocID="{24A7E6B8-C67C-43EB-A807-5C6369B665A8}" presName="parentText" presStyleLbl="node1" presStyleIdx="3" presStyleCnt="5">
        <dgm:presLayoutVars>
          <dgm:chMax val="0"/>
          <dgm:bulletEnabled val="1"/>
        </dgm:presLayoutVars>
      </dgm:prSet>
      <dgm:spPr/>
      <dgm:t>
        <a:bodyPr/>
        <a:lstStyle/>
        <a:p>
          <a:endParaRPr lang="tr-TR"/>
        </a:p>
      </dgm:t>
    </dgm:pt>
    <dgm:pt modelId="{4F10E2F2-60E6-4B22-8856-F9E24707C658}" type="pres">
      <dgm:prSet presAssocID="{24A7E6B8-C67C-43EB-A807-5C6369B665A8}" presName="negativeSpace" presStyleCnt="0"/>
      <dgm:spPr/>
    </dgm:pt>
    <dgm:pt modelId="{4882CC18-F7EF-4A54-828F-BF061FF5D2F7}" type="pres">
      <dgm:prSet presAssocID="{24A7E6B8-C67C-43EB-A807-5C6369B665A8}" presName="childText" presStyleLbl="conFgAcc1" presStyleIdx="3" presStyleCnt="5">
        <dgm:presLayoutVars>
          <dgm:bulletEnabled val="1"/>
        </dgm:presLayoutVars>
      </dgm:prSet>
      <dgm:spPr/>
    </dgm:pt>
    <dgm:pt modelId="{AAB70300-D4C9-4125-92D4-62893FAA2DEE}" type="pres">
      <dgm:prSet presAssocID="{23493CA5-58E2-48CA-BFFF-3B0A85D6DD70}" presName="spaceBetweenRectangles" presStyleCnt="0"/>
      <dgm:spPr/>
    </dgm:pt>
    <dgm:pt modelId="{E9BB5102-8686-49EB-9144-DE0B55F1E039}" type="pres">
      <dgm:prSet presAssocID="{6C434F26-0B61-43AD-BDE9-2FB101CF169B}" presName="parentLin" presStyleCnt="0"/>
      <dgm:spPr/>
    </dgm:pt>
    <dgm:pt modelId="{26D2F414-09CB-4E1F-B0C7-5038987BEECC}" type="pres">
      <dgm:prSet presAssocID="{6C434F26-0B61-43AD-BDE9-2FB101CF169B}" presName="parentLeftMargin" presStyleLbl="node1" presStyleIdx="3" presStyleCnt="5"/>
      <dgm:spPr/>
      <dgm:t>
        <a:bodyPr/>
        <a:lstStyle/>
        <a:p>
          <a:endParaRPr lang="tr-TR"/>
        </a:p>
      </dgm:t>
    </dgm:pt>
    <dgm:pt modelId="{BD74F892-1AE8-4B4D-9159-27DD79620D8B}" type="pres">
      <dgm:prSet presAssocID="{6C434F26-0B61-43AD-BDE9-2FB101CF169B}" presName="parentText" presStyleLbl="node1" presStyleIdx="4" presStyleCnt="5">
        <dgm:presLayoutVars>
          <dgm:chMax val="0"/>
          <dgm:bulletEnabled val="1"/>
        </dgm:presLayoutVars>
      </dgm:prSet>
      <dgm:spPr/>
      <dgm:t>
        <a:bodyPr/>
        <a:lstStyle/>
        <a:p>
          <a:endParaRPr lang="tr-TR"/>
        </a:p>
      </dgm:t>
    </dgm:pt>
    <dgm:pt modelId="{1AF66312-1D9A-4EA1-B2DC-68F119322BA6}" type="pres">
      <dgm:prSet presAssocID="{6C434F26-0B61-43AD-BDE9-2FB101CF169B}" presName="negativeSpace" presStyleCnt="0"/>
      <dgm:spPr/>
    </dgm:pt>
    <dgm:pt modelId="{E85FFB2B-F717-4652-B715-12AF80807DC8}" type="pres">
      <dgm:prSet presAssocID="{6C434F26-0B61-43AD-BDE9-2FB101CF169B}" presName="childText" presStyleLbl="conFgAcc1" presStyleIdx="4" presStyleCnt="5">
        <dgm:presLayoutVars>
          <dgm:bulletEnabled val="1"/>
        </dgm:presLayoutVars>
      </dgm:prSet>
      <dgm:spPr/>
    </dgm:pt>
  </dgm:ptLst>
  <dgm:cxnLst>
    <dgm:cxn modelId="{12893682-4F26-40F6-83E4-BB43CC48EBA1}" type="presOf" srcId="{D434CA48-BEAE-42AF-B1BA-54D9CF74BDEE}" destId="{FC5994BF-A2E4-4562-8790-58F4A58595D4}" srcOrd="0" destOrd="0" presId="urn:microsoft.com/office/officeart/2005/8/layout/list1"/>
    <dgm:cxn modelId="{C9DCD52B-D364-4C19-95C8-B2BEE363C08A}" type="presOf" srcId="{24A7E6B8-C67C-43EB-A807-5C6369B665A8}" destId="{99016A4F-AC86-4D97-B8F2-4467220F3EA0}" srcOrd="0" destOrd="0" presId="urn:microsoft.com/office/officeart/2005/8/layout/list1"/>
    <dgm:cxn modelId="{EF3A8046-D07A-4133-92C3-6C097E043D9D}" type="presOf" srcId="{D434CA48-BEAE-42AF-B1BA-54D9CF74BDEE}" destId="{7D416F2F-5D28-4014-AA25-26AA2D356C18}" srcOrd="1" destOrd="0" presId="urn:microsoft.com/office/officeart/2005/8/layout/list1"/>
    <dgm:cxn modelId="{150B35B0-C8F1-46C9-A670-D4C855D9513A}" srcId="{B848BEA8-F249-4678-9417-011400416B93}" destId="{DC7022AD-B7D1-407E-A7D2-308F1F58C14B}" srcOrd="0" destOrd="0" parTransId="{EEAA6228-E2CB-484D-B8F0-71C799E03C55}" sibTransId="{57EF8B64-B34E-471E-9673-5BE3DDE7E53A}"/>
    <dgm:cxn modelId="{6B5ECA23-F9B0-4425-A791-017405C89B48}" type="presOf" srcId="{24A7E6B8-C67C-43EB-A807-5C6369B665A8}" destId="{1CFA9160-059C-4C36-B22E-FFF660669FFD}" srcOrd="1" destOrd="0" presId="urn:microsoft.com/office/officeart/2005/8/layout/list1"/>
    <dgm:cxn modelId="{CE74BF1E-FB2E-4757-8C81-D6FA9DB3C368}" type="presOf" srcId="{DC7022AD-B7D1-407E-A7D2-308F1F58C14B}" destId="{9AC5CFE6-736F-4A55-A77F-B4CF7EA9C844}" srcOrd="1" destOrd="0" presId="urn:microsoft.com/office/officeart/2005/8/layout/list1"/>
    <dgm:cxn modelId="{35D791DB-435A-4980-8F91-D5BDE03D5161}" type="presOf" srcId="{3DE7A09E-5285-4E3C-94D0-F0049B8DC4A7}" destId="{2A38EDFF-009E-4263-A9EC-62A14CA98007}" srcOrd="1" destOrd="0" presId="urn:microsoft.com/office/officeart/2005/8/layout/list1"/>
    <dgm:cxn modelId="{3A983CE4-FB85-4E1C-BD6D-1C9CC18FCE98}" srcId="{B848BEA8-F249-4678-9417-011400416B93}" destId="{3DE7A09E-5285-4E3C-94D0-F0049B8DC4A7}" srcOrd="1" destOrd="0" parTransId="{04AE045B-924B-47B4-B8B8-C6F57DC0B1FF}" sibTransId="{2968B2CA-D682-435D-B968-EC7985358140}"/>
    <dgm:cxn modelId="{3E95787C-266F-4745-A41C-591643C31030}" srcId="{B848BEA8-F249-4678-9417-011400416B93}" destId="{6C434F26-0B61-43AD-BDE9-2FB101CF169B}" srcOrd="4" destOrd="0" parTransId="{EE772426-CBA4-4165-AE58-514B003964E1}" sibTransId="{03742149-ED55-4732-8540-A8CF65D69E0F}"/>
    <dgm:cxn modelId="{90A1B8FC-508B-4F7C-A54C-1EBC217EFCFD}" type="presOf" srcId="{B848BEA8-F249-4678-9417-011400416B93}" destId="{E6BDBB6D-501D-4B23-954B-F8D1B38DC846}" srcOrd="0" destOrd="0" presId="urn:microsoft.com/office/officeart/2005/8/layout/list1"/>
    <dgm:cxn modelId="{0AEA5FD1-24B6-49CF-93D4-08AAE7C6687D}" type="presOf" srcId="{3DE7A09E-5285-4E3C-94D0-F0049B8DC4A7}" destId="{B4940800-3520-4327-A9B2-792F32FDCBEF}" srcOrd="0" destOrd="0" presId="urn:microsoft.com/office/officeart/2005/8/layout/list1"/>
    <dgm:cxn modelId="{78029E36-4384-4A12-A97F-F5C8A08CFA28}" type="presOf" srcId="{6C434F26-0B61-43AD-BDE9-2FB101CF169B}" destId="{26D2F414-09CB-4E1F-B0C7-5038987BEECC}" srcOrd="0" destOrd="0" presId="urn:microsoft.com/office/officeart/2005/8/layout/list1"/>
    <dgm:cxn modelId="{0E9F05FA-A3B7-4918-8B89-7E3D5F07F390}" type="presOf" srcId="{6C434F26-0B61-43AD-BDE9-2FB101CF169B}" destId="{BD74F892-1AE8-4B4D-9159-27DD79620D8B}" srcOrd="1" destOrd="0" presId="urn:microsoft.com/office/officeart/2005/8/layout/list1"/>
    <dgm:cxn modelId="{B5570B26-60FF-443A-B2D1-12180CF64FD8}" type="presOf" srcId="{DC7022AD-B7D1-407E-A7D2-308F1F58C14B}" destId="{507A724F-6C96-4F56-A2F5-E57C9E105D7D}" srcOrd="0" destOrd="0" presId="urn:microsoft.com/office/officeart/2005/8/layout/list1"/>
    <dgm:cxn modelId="{63B4D2DA-6E4D-4EF3-AB54-C05A8F1AA221}" srcId="{B848BEA8-F249-4678-9417-011400416B93}" destId="{D434CA48-BEAE-42AF-B1BA-54D9CF74BDEE}" srcOrd="2" destOrd="0" parTransId="{CA82BE3A-4E22-4FEE-8A31-6F47EB5E69BD}" sibTransId="{5D041F54-3A38-4D73-95C3-D5FF8BF611C1}"/>
    <dgm:cxn modelId="{3C9D9730-983F-4436-A319-723B194D6FB4}" srcId="{B848BEA8-F249-4678-9417-011400416B93}" destId="{24A7E6B8-C67C-43EB-A807-5C6369B665A8}" srcOrd="3" destOrd="0" parTransId="{DDEFBE4D-6700-4DF0-AB9E-2DD1405525B9}" sibTransId="{23493CA5-58E2-48CA-BFFF-3B0A85D6DD70}"/>
    <dgm:cxn modelId="{2811BF7E-0EFE-47AB-84FB-E5B9AA53F2BA}" type="presParOf" srcId="{E6BDBB6D-501D-4B23-954B-F8D1B38DC846}" destId="{DFA6F8AF-113B-4B97-B70C-960C281AFDD3}" srcOrd="0" destOrd="0" presId="urn:microsoft.com/office/officeart/2005/8/layout/list1"/>
    <dgm:cxn modelId="{F833E813-CBF9-40FC-A9B6-531E67BC432B}" type="presParOf" srcId="{DFA6F8AF-113B-4B97-B70C-960C281AFDD3}" destId="{507A724F-6C96-4F56-A2F5-E57C9E105D7D}" srcOrd="0" destOrd="0" presId="urn:microsoft.com/office/officeart/2005/8/layout/list1"/>
    <dgm:cxn modelId="{3B3862F6-B0B5-41CD-859C-B7AA1A3651B9}" type="presParOf" srcId="{DFA6F8AF-113B-4B97-B70C-960C281AFDD3}" destId="{9AC5CFE6-736F-4A55-A77F-B4CF7EA9C844}" srcOrd="1" destOrd="0" presId="urn:microsoft.com/office/officeart/2005/8/layout/list1"/>
    <dgm:cxn modelId="{87304597-8EDC-43BE-8E7C-349D7A34B845}" type="presParOf" srcId="{E6BDBB6D-501D-4B23-954B-F8D1B38DC846}" destId="{8680E814-E7B7-4805-B0EF-E8C205CBD312}" srcOrd="1" destOrd="0" presId="urn:microsoft.com/office/officeart/2005/8/layout/list1"/>
    <dgm:cxn modelId="{8A014898-91B1-4A0D-895F-83659EAF6711}" type="presParOf" srcId="{E6BDBB6D-501D-4B23-954B-F8D1B38DC846}" destId="{5BB1E2E3-C676-4DA1-993E-21D5E7535E50}" srcOrd="2" destOrd="0" presId="urn:microsoft.com/office/officeart/2005/8/layout/list1"/>
    <dgm:cxn modelId="{01EDEBBA-DCDD-46E6-AB8F-1C3DE567FB6F}" type="presParOf" srcId="{E6BDBB6D-501D-4B23-954B-F8D1B38DC846}" destId="{04DCDEED-1D9A-4E7A-AA48-9711CF3AD660}" srcOrd="3" destOrd="0" presId="urn:microsoft.com/office/officeart/2005/8/layout/list1"/>
    <dgm:cxn modelId="{DBCB7FE2-05E9-4F72-BCE5-FABBD8269E34}" type="presParOf" srcId="{E6BDBB6D-501D-4B23-954B-F8D1B38DC846}" destId="{A2A352DE-6AC0-4A63-8472-6C1DE9313457}" srcOrd="4" destOrd="0" presId="urn:microsoft.com/office/officeart/2005/8/layout/list1"/>
    <dgm:cxn modelId="{B8B9109F-9E35-4BBF-8A09-54296030521B}" type="presParOf" srcId="{A2A352DE-6AC0-4A63-8472-6C1DE9313457}" destId="{B4940800-3520-4327-A9B2-792F32FDCBEF}" srcOrd="0" destOrd="0" presId="urn:microsoft.com/office/officeart/2005/8/layout/list1"/>
    <dgm:cxn modelId="{942ADCE4-E1CE-4918-9DD9-08C618541575}" type="presParOf" srcId="{A2A352DE-6AC0-4A63-8472-6C1DE9313457}" destId="{2A38EDFF-009E-4263-A9EC-62A14CA98007}" srcOrd="1" destOrd="0" presId="urn:microsoft.com/office/officeart/2005/8/layout/list1"/>
    <dgm:cxn modelId="{9BFD0D7E-FCAB-4A3C-8CE7-6C646904E9F2}" type="presParOf" srcId="{E6BDBB6D-501D-4B23-954B-F8D1B38DC846}" destId="{6597A121-D015-4993-A393-6551F438C4FA}" srcOrd="5" destOrd="0" presId="urn:microsoft.com/office/officeart/2005/8/layout/list1"/>
    <dgm:cxn modelId="{CFBEE472-2B78-4C4E-A0DE-FDEE3C012983}" type="presParOf" srcId="{E6BDBB6D-501D-4B23-954B-F8D1B38DC846}" destId="{6B76AD37-E1FC-483E-AF3E-497D1A7BDE50}" srcOrd="6" destOrd="0" presId="urn:microsoft.com/office/officeart/2005/8/layout/list1"/>
    <dgm:cxn modelId="{A94B693C-2363-45D2-B67F-38330DD7B85C}" type="presParOf" srcId="{E6BDBB6D-501D-4B23-954B-F8D1B38DC846}" destId="{8729E7D5-72DE-40EC-93E8-8AE6343059EB}" srcOrd="7" destOrd="0" presId="urn:microsoft.com/office/officeart/2005/8/layout/list1"/>
    <dgm:cxn modelId="{2385C69D-BBE8-4A81-8823-1ADF81FEB91E}" type="presParOf" srcId="{E6BDBB6D-501D-4B23-954B-F8D1B38DC846}" destId="{F7EF475C-3678-4271-8373-8ADEBF7C9E1B}" srcOrd="8" destOrd="0" presId="urn:microsoft.com/office/officeart/2005/8/layout/list1"/>
    <dgm:cxn modelId="{EBBB6794-6EB3-40CA-A03B-3058704368B7}" type="presParOf" srcId="{F7EF475C-3678-4271-8373-8ADEBF7C9E1B}" destId="{FC5994BF-A2E4-4562-8790-58F4A58595D4}" srcOrd="0" destOrd="0" presId="urn:microsoft.com/office/officeart/2005/8/layout/list1"/>
    <dgm:cxn modelId="{17D7F054-8EC4-4924-B26D-F704C96F0DD1}" type="presParOf" srcId="{F7EF475C-3678-4271-8373-8ADEBF7C9E1B}" destId="{7D416F2F-5D28-4014-AA25-26AA2D356C18}" srcOrd="1" destOrd="0" presId="urn:microsoft.com/office/officeart/2005/8/layout/list1"/>
    <dgm:cxn modelId="{8DBD8750-9E9B-4175-AFA9-5A4E211941EB}" type="presParOf" srcId="{E6BDBB6D-501D-4B23-954B-F8D1B38DC846}" destId="{B5F2DF0C-7AF4-468F-A612-B5B2535B5E60}" srcOrd="9" destOrd="0" presId="urn:microsoft.com/office/officeart/2005/8/layout/list1"/>
    <dgm:cxn modelId="{CA917F87-95FE-4427-AD4C-BEC4446193E3}" type="presParOf" srcId="{E6BDBB6D-501D-4B23-954B-F8D1B38DC846}" destId="{CA6E2F2D-E4AC-45CC-86B3-2D5CF3AB91AE}" srcOrd="10" destOrd="0" presId="urn:microsoft.com/office/officeart/2005/8/layout/list1"/>
    <dgm:cxn modelId="{EDB093DA-9A64-4F22-8973-7177708D328C}" type="presParOf" srcId="{E6BDBB6D-501D-4B23-954B-F8D1B38DC846}" destId="{5551E0B3-2213-455B-8FFA-05A0B8D7C4F3}" srcOrd="11" destOrd="0" presId="urn:microsoft.com/office/officeart/2005/8/layout/list1"/>
    <dgm:cxn modelId="{07E4D9D8-93C1-41C4-9D94-F1D3D5546C65}" type="presParOf" srcId="{E6BDBB6D-501D-4B23-954B-F8D1B38DC846}" destId="{53C0BED6-65DA-463D-9CFC-DF2172393A83}" srcOrd="12" destOrd="0" presId="urn:microsoft.com/office/officeart/2005/8/layout/list1"/>
    <dgm:cxn modelId="{4891B856-8E25-4120-B804-281B25B6DC9B}" type="presParOf" srcId="{53C0BED6-65DA-463D-9CFC-DF2172393A83}" destId="{99016A4F-AC86-4D97-B8F2-4467220F3EA0}" srcOrd="0" destOrd="0" presId="urn:microsoft.com/office/officeart/2005/8/layout/list1"/>
    <dgm:cxn modelId="{1EE8E6D7-AC28-4BE2-A8A7-C801271C690E}" type="presParOf" srcId="{53C0BED6-65DA-463D-9CFC-DF2172393A83}" destId="{1CFA9160-059C-4C36-B22E-FFF660669FFD}" srcOrd="1" destOrd="0" presId="urn:microsoft.com/office/officeart/2005/8/layout/list1"/>
    <dgm:cxn modelId="{83A22C10-4C96-43DB-B9D4-E8D95CB0A409}" type="presParOf" srcId="{E6BDBB6D-501D-4B23-954B-F8D1B38DC846}" destId="{4F10E2F2-60E6-4B22-8856-F9E24707C658}" srcOrd="13" destOrd="0" presId="urn:microsoft.com/office/officeart/2005/8/layout/list1"/>
    <dgm:cxn modelId="{55EC7637-FF51-4ABC-85A0-E308389B8CF6}" type="presParOf" srcId="{E6BDBB6D-501D-4B23-954B-F8D1B38DC846}" destId="{4882CC18-F7EF-4A54-828F-BF061FF5D2F7}" srcOrd="14" destOrd="0" presId="urn:microsoft.com/office/officeart/2005/8/layout/list1"/>
    <dgm:cxn modelId="{8E09A9AF-5163-4D3C-9AE5-88E3B4AAF321}" type="presParOf" srcId="{E6BDBB6D-501D-4B23-954B-F8D1B38DC846}" destId="{AAB70300-D4C9-4125-92D4-62893FAA2DEE}" srcOrd="15" destOrd="0" presId="urn:microsoft.com/office/officeart/2005/8/layout/list1"/>
    <dgm:cxn modelId="{BDF19ED7-2942-465B-9905-2E0ADD3B3D29}" type="presParOf" srcId="{E6BDBB6D-501D-4B23-954B-F8D1B38DC846}" destId="{E9BB5102-8686-49EB-9144-DE0B55F1E039}" srcOrd="16" destOrd="0" presId="urn:microsoft.com/office/officeart/2005/8/layout/list1"/>
    <dgm:cxn modelId="{C81FEAEA-808C-4A62-B971-7E940CBAA0DA}" type="presParOf" srcId="{E9BB5102-8686-49EB-9144-DE0B55F1E039}" destId="{26D2F414-09CB-4E1F-B0C7-5038987BEECC}" srcOrd="0" destOrd="0" presId="urn:microsoft.com/office/officeart/2005/8/layout/list1"/>
    <dgm:cxn modelId="{67BDF55B-20BE-423A-86D6-2DE3222F6CDA}" type="presParOf" srcId="{E9BB5102-8686-49EB-9144-DE0B55F1E039}" destId="{BD74F892-1AE8-4B4D-9159-27DD79620D8B}" srcOrd="1" destOrd="0" presId="urn:microsoft.com/office/officeart/2005/8/layout/list1"/>
    <dgm:cxn modelId="{433A2DE1-35B7-48C9-A383-4BA8AC647720}" type="presParOf" srcId="{E6BDBB6D-501D-4B23-954B-F8D1B38DC846}" destId="{1AF66312-1D9A-4EA1-B2DC-68F119322BA6}" srcOrd="17" destOrd="0" presId="urn:microsoft.com/office/officeart/2005/8/layout/list1"/>
    <dgm:cxn modelId="{A1116F80-546C-4BAD-BAFE-1855A4D46280}" type="presParOf" srcId="{E6BDBB6D-501D-4B23-954B-F8D1B38DC846}" destId="{E85FFB2B-F717-4652-B715-12AF80807DC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2DAD89-A9BA-46EB-B844-FC73967284C2}" type="doc">
      <dgm:prSet loTypeId="urn:microsoft.com/office/officeart/2005/8/layout/hierarchy5" loCatId="hierarchy" qsTypeId="urn:microsoft.com/office/officeart/2005/8/quickstyle/3d1" qsCatId="3D" csTypeId="urn:microsoft.com/office/officeart/2005/8/colors/colorful5" csCatId="colorful" phldr="1"/>
      <dgm:spPr/>
      <dgm:t>
        <a:bodyPr/>
        <a:lstStyle/>
        <a:p>
          <a:endParaRPr lang="tr-TR"/>
        </a:p>
      </dgm:t>
    </dgm:pt>
    <dgm:pt modelId="{53D7D0E8-7944-4DEB-8562-F4FF51409748}">
      <dgm:prSet phldrT="[Metin]"/>
      <dgm:spPr/>
      <dgm:t>
        <a:bodyPr/>
        <a:lstStyle/>
        <a:p>
          <a:r>
            <a:rPr lang="tr-TR" b="1" dirty="0" smtClean="0"/>
            <a:t>PSÖRİYATİK ARTRİTİN ÖZELLİKLERİ</a:t>
          </a:r>
          <a:endParaRPr lang="tr-TR" b="1" dirty="0"/>
        </a:p>
      </dgm:t>
    </dgm:pt>
    <dgm:pt modelId="{BFBCB11D-4666-438E-AB06-57CFD842583B}" type="parTrans" cxnId="{36250D19-FA7B-492C-AB72-DE0BE68889B9}">
      <dgm:prSet/>
      <dgm:spPr/>
      <dgm:t>
        <a:bodyPr/>
        <a:lstStyle/>
        <a:p>
          <a:endParaRPr lang="tr-TR"/>
        </a:p>
      </dgm:t>
    </dgm:pt>
    <dgm:pt modelId="{CD336DD8-2F78-4900-B2F6-0EFA80A9DFE8}" type="sibTrans" cxnId="{36250D19-FA7B-492C-AB72-DE0BE68889B9}">
      <dgm:prSet/>
      <dgm:spPr/>
      <dgm:t>
        <a:bodyPr/>
        <a:lstStyle/>
        <a:p>
          <a:endParaRPr lang="tr-TR"/>
        </a:p>
      </dgm:t>
    </dgm:pt>
    <dgm:pt modelId="{7BF72DD3-484C-4BFA-BA8D-29D8D51AC422}">
      <dgm:prSet phldrT="[Metin]"/>
      <dgm:spPr/>
      <dgm:t>
        <a:bodyPr/>
        <a:lstStyle/>
        <a:p>
          <a:r>
            <a:rPr lang="tr-TR" b="1" dirty="0" smtClean="0"/>
            <a:t>ASİMETRİK SAKROİLİİT</a:t>
          </a:r>
          <a:endParaRPr lang="tr-TR" b="1" dirty="0"/>
        </a:p>
      </dgm:t>
    </dgm:pt>
    <dgm:pt modelId="{D6EB0915-EA9E-47D7-B285-90BBD3E465D5}" type="parTrans" cxnId="{04F3096E-78B0-4479-925F-6F02E1E2355E}">
      <dgm:prSet/>
      <dgm:spPr/>
      <dgm:t>
        <a:bodyPr/>
        <a:lstStyle/>
        <a:p>
          <a:endParaRPr lang="tr-TR"/>
        </a:p>
      </dgm:t>
    </dgm:pt>
    <dgm:pt modelId="{13FC16BF-6206-4F68-9D11-09D082E18124}" type="sibTrans" cxnId="{04F3096E-78B0-4479-925F-6F02E1E2355E}">
      <dgm:prSet/>
      <dgm:spPr/>
      <dgm:t>
        <a:bodyPr/>
        <a:lstStyle/>
        <a:p>
          <a:endParaRPr lang="tr-TR"/>
        </a:p>
      </dgm:t>
    </dgm:pt>
    <dgm:pt modelId="{4DFAFD6C-9BB1-48F1-AE19-BE5AE7F1E3ED}">
      <dgm:prSet phldrT="[Metin]"/>
      <dgm:spPr/>
      <dgm:t>
        <a:bodyPr/>
        <a:lstStyle/>
        <a:p>
          <a:endParaRPr lang="tr-TR" dirty="0"/>
        </a:p>
      </dgm:t>
    </dgm:pt>
    <dgm:pt modelId="{C926AB51-FFE7-4F58-A6F2-D5AC5C4608D6}" type="parTrans" cxnId="{8E34DDC7-70EE-4032-9509-D7E1AEFC9A78}">
      <dgm:prSet/>
      <dgm:spPr/>
      <dgm:t>
        <a:bodyPr/>
        <a:lstStyle/>
        <a:p>
          <a:endParaRPr lang="tr-TR"/>
        </a:p>
      </dgm:t>
    </dgm:pt>
    <dgm:pt modelId="{421B8B59-6F37-4939-AFA6-8CA9D968188B}" type="sibTrans" cxnId="{8E34DDC7-70EE-4032-9509-D7E1AEFC9A78}">
      <dgm:prSet/>
      <dgm:spPr/>
      <dgm:t>
        <a:bodyPr/>
        <a:lstStyle/>
        <a:p>
          <a:endParaRPr lang="tr-TR"/>
        </a:p>
      </dgm:t>
    </dgm:pt>
    <dgm:pt modelId="{327CC32E-0CC7-43C5-86E8-EFD71BB2EF0B}">
      <dgm:prSet/>
      <dgm:spPr/>
      <dgm:t>
        <a:bodyPr/>
        <a:lstStyle/>
        <a:p>
          <a:r>
            <a:rPr lang="tr-TR" b="1" dirty="0" smtClean="0"/>
            <a:t>KENARLARDA OLMAYAN SİNDESMOFİTLER</a:t>
          </a:r>
          <a:endParaRPr lang="tr-TR" b="1" dirty="0"/>
        </a:p>
      </dgm:t>
    </dgm:pt>
    <dgm:pt modelId="{65CB0771-9244-4BA3-B7DF-C2F2F131062B}" type="parTrans" cxnId="{54AB74B6-3762-47A4-99D9-829442F30AF0}">
      <dgm:prSet/>
      <dgm:spPr/>
      <dgm:t>
        <a:bodyPr/>
        <a:lstStyle/>
        <a:p>
          <a:endParaRPr lang="tr-TR"/>
        </a:p>
      </dgm:t>
    </dgm:pt>
    <dgm:pt modelId="{F2713C5B-7E23-49BA-825D-62AFDC320E6C}" type="sibTrans" cxnId="{54AB74B6-3762-47A4-99D9-829442F30AF0}">
      <dgm:prSet/>
      <dgm:spPr/>
      <dgm:t>
        <a:bodyPr/>
        <a:lstStyle/>
        <a:p>
          <a:endParaRPr lang="tr-TR"/>
        </a:p>
      </dgm:t>
    </dgm:pt>
    <dgm:pt modelId="{DE4A9435-F1AB-4176-9997-4A9585B20B35}">
      <dgm:prSet/>
      <dgm:spPr/>
      <dgm:t>
        <a:bodyPr/>
        <a:lstStyle/>
        <a:p>
          <a:r>
            <a:rPr lang="tr-TR" b="1" dirty="0" smtClean="0"/>
            <a:t>ASİMETRİK SİNDESMOFİTLER</a:t>
          </a:r>
          <a:endParaRPr lang="tr-TR" b="1" dirty="0"/>
        </a:p>
      </dgm:t>
    </dgm:pt>
    <dgm:pt modelId="{8483A75A-DE2B-4550-8046-B6891C5386F4}" type="parTrans" cxnId="{F5AA2DE4-9459-4445-BF03-D99928FCD82B}">
      <dgm:prSet/>
      <dgm:spPr/>
      <dgm:t>
        <a:bodyPr/>
        <a:lstStyle/>
        <a:p>
          <a:endParaRPr lang="tr-TR"/>
        </a:p>
      </dgm:t>
    </dgm:pt>
    <dgm:pt modelId="{3CE2EA97-72D5-49C8-A425-89F74B2DCA7D}" type="sibTrans" cxnId="{F5AA2DE4-9459-4445-BF03-D99928FCD82B}">
      <dgm:prSet/>
      <dgm:spPr/>
      <dgm:t>
        <a:bodyPr/>
        <a:lstStyle/>
        <a:p>
          <a:endParaRPr lang="tr-TR"/>
        </a:p>
      </dgm:t>
    </dgm:pt>
    <dgm:pt modelId="{C32A9812-3BBE-4CD9-B2A4-337ADCD386B4}">
      <dgm:prSet/>
      <dgm:spPr/>
      <dgm:t>
        <a:bodyPr/>
        <a:lstStyle/>
        <a:p>
          <a:r>
            <a:rPr lang="tr-TR" b="1" dirty="0" smtClean="0"/>
            <a:t>PARAVERTEBRAL KEMİKLEŞME</a:t>
          </a:r>
          <a:endParaRPr lang="tr-TR" b="1" dirty="0"/>
        </a:p>
      </dgm:t>
    </dgm:pt>
    <dgm:pt modelId="{CB3FA027-46DB-4157-B993-14798BCB0301}" type="parTrans" cxnId="{E6AEEFED-859B-444A-A141-40FC83DE180F}">
      <dgm:prSet/>
      <dgm:spPr/>
      <dgm:t>
        <a:bodyPr/>
        <a:lstStyle/>
        <a:p>
          <a:endParaRPr lang="tr-TR"/>
        </a:p>
      </dgm:t>
    </dgm:pt>
    <dgm:pt modelId="{3495F972-8B0E-455B-8B97-39304A64D263}" type="sibTrans" cxnId="{E6AEEFED-859B-444A-A141-40FC83DE180F}">
      <dgm:prSet/>
      <dgm:spPr/>
      <dgm:t>
        <a:bodyPr/>
        <a:lstStyle/>
        <a:p>
          <a:endParaRPr lang="tr-TR"/>
        </a:p>
      </dgm:t>
    </dgm:pt>
    <dgm:pt modelId="{0FC4E96F-5504-4EC6-9F36-19B36962DF0A}">
      <dgm:prSet/>
      <dgm:spPr/>
      <dgm:t>
        <a:bodyPr/>
        <a:lstStyle/>
        <a:p>
          <a:r>
            <a:rPr lang="tr-TR" b="1" dirty="0" smtClean="0"/>
            <a:t>DAHA SIK SERVİKAL TUTULUM</a:t>
          </a:r>
          <a:endParaRPr lang="tr-TR" b="1" dirty="0"/>
        </a:p>
      </dgm:t>
    </dgm:pt>
    <dgm:pt modelId="{82C8CFF1-943E-4E30-8CBC-A0F06F6F600E}" type="parTrans" cxnId="{2B1999FC-2EEA-4959-A692-48D8B8BE1E96}">
      <dgm:prSet/>
      <dgm:spPr/>
      <dgm:t>
        <a:bodyPr/>
        <a:lstStyle/>
        <a:p>
          <a:endParaRPr lang="tr-TR"/>
        </a:p>
      </dgm:t>
    </dgm:pt>
    <dgm:pt modelId="{4A8098CB-477D-47B5-80C2-D814D664C0AF}" type="sibTrans" cxnId="{2B1999FC-2EEA-4959-A692-48D8B8BE1E96}">
      <dgm:prSet/>
      <dgm:spPr/>
      <dgm:t>
        <a:bodyPr/>
        <a:lstStyle/>
        <a:p>
          <a:endParaRPr lang="tr-TR"/>
        </a:p>
      </dgm:t>
    </dgm:pt>
    <dgm:pt modelId="{5EBC3FE8-8933-4265-81B8-370C41EBF189}" type="pres">
      <dgm:prSet presAssocID="{D42DAD89-A9BA-46EB-B844-FC73967284C2}" presName="mainComposite" presStyleCnt="0">
        <dgm:presLayoutVars>
          <dgm:chPref val="1"/>
          <dgm:dir/>
          <dgm:animOne val="branch"/>
          <dgm:animLvl val="lvl"/>
          <dgm:resizeHandles val="exact"/>
        </dgm:presLayoutVars>
      </dgm:prSet>
      <dgm:spPr/>
      <dgm:t>
        <a:bodyPr/>
        <a:lstStyle/>
        <a:p>
          <a:endParaRPr lang="tr-TR"/>
        </a:p>
      </dgm:t>
    </dgm:pt>
    <dgm:pt modelId="{7437535C-06B9-4EC4-9D25-709D2A77069B}" type="pres">
      <dgm:prSet presAssocID="{D42DAD89-A9BA-46EB-B844-FC73967284C2}" presName="hierFlow" presStyleCnt="0"/>
      <dgm:spPr/>
    </dgm:pt>
    <dgm:pt modelId="{8F86773B-17DC-4084-8D79-E53B284C48CF}" type="pres">
      <dgm:prSet presAssocID="{D42DAD89-A9BA-46EB-B844-FC73967284C2}" presName="firstBuf" presStyleCnt="0"/>
      <dgm:spPr/>
    </dgm:pt>
    <dgm:pt modelId="{BBFD8703-63B0-469B-932F-B01764897DA4}" type="pres">
      <dgm:prSet presAssocID="{D42DAD89-A9BA-46EB-B844-FC73967284C2}" presName="hierChild1" presStyleCnt="0">
        <dgm:presLayoutVars>
          <dgm:chPref val="1"/>
          <dgm:animOne val="branch"/>
          <dgm:animLvl val="lvl"/>
        </dgm:presLayoutVars>
      </dgm:prSet>
      <dgm:spPr/>
    </dgm:pt>
    <dgm:pt modelId="{A22B7CCF-075E-43E8-AD68-9360112E04ED}" type="pres">
      <dgm:prSet presAssocID="{53D7D0E8-7944-4DEB-8562-F4FF51409748}" presName="Name17" presStyleCnt="0"/>
      <dgm:spPr/>
    </dgm:pt>
    <dgm:pt modelId="{02A58BF1-7E39-4106-A742-7B5219E86116}" type="pres">
      <dgm:prSet presAssocID="{53D7D0E8-7944-4DEB-8562-F4FF51409748}" presName="level1Shape" presStyleLbl="node0" presStyleIdx="0" presStyleCnt="1">
        <dgm:presLayoutVars>
          <dgm:chPref val="3"/>
        </dgm:presLayoutVars>
      </dgm:prSet>
      <dgm:spPr/>
      <dgm:t>
        <a:bodyPr/>
        <a:lstStyle/>
        <a:p>
          <a:endParaRPr lang="tr-TR"/>
        </a:p>
      </dgm:t>
    </dgm:pt>
    <dgm:pt modelId="{BB06B7AE-7F9C-48C1-8708-5C9A5A2FB399}" type="pres">
      <dgm:prSet presAssocID="{53D7D0E8-7944-4DEB-8562-F4FF51409748}" presName="hierChild2" presStyleCnt="0"/>
      <dgm:spPr/>
    </dgm:pt>
    <dgm:pt modelId="{F212F556-038C-4B88-BFE0-87744A8BDD45}" type="pres">
      <dgm:prSet presAssocID="{D6EB0915-EA9E-47D7-B285-90BBD3E465D5}" presName="Name25" presStyleLbl="parChTrans1D2" presStyleIdx="0" presStyleCnt="5"/>
      <dgm:spPr/>
      <dgm:t>
        <a:bodyPr/>
        <a:lstStyle/>
        <a:p>
          <a:endParaRPr lang="tr-TR"/>
        </a:p>
      </dgm:t>
    </dgm:pt>
    <dgm:pt modelId="{9F181B9E-2D69-4070-AF61-DD34BAD6D5C6}" type="pres">
      <dgm:prSet presAssocID="{D6EB0915-EA9E-47D7-B285-90BBD3E465D5}" presName="connTx" presStyleLbl="parChTrans1D2" presStyleIdx="0" presStyleCnt="5"/>
      <dgm:spPr/>
      <dgm:t>
        <a:bodyPr/>
        <a:lstStyle/>
        <a:p>
          <a:endParaRPr lang="tr-TR"/>
        </a:p>
      </dgm:t>
    </dgm:pt>
    <dgm:pt modelId="{D2891A54-1089-4F10-AC51-5FEDA1101D3D}" type="pres">
      <dgm:prSet presAssocID="{7BF72DD3-484C-4BFA-BA8D-29D8D51AC422}" presName="Name30" presStyleCnt="0"/>
      <dgm:spPr/>
    </dgm:pt>
    <dgm:pt modelId="{2F899E03-D174-4531-A41E-1F446A385186}" type="pres">
      <dgm:prSet presAssocID="{7BF72DD3-484C-4BFA-BA8D-29D8D51AC422}" presName="level2Shape" presStyleLbl="node2" presStyleIdx="0" presStyleCnt="5"/>
      <dgm:spPr/>
      <dgm:t>
        <a:bodyPr/>
        <a:lstStyle/>
        <a:p>
          <a:endParaRPr lang="tr-TR"/>
        </a:p>
      </dgm:t>
    </dgm:pt>
    <dgm:pt modelId="{A5A25462-031A-4A30-9DCF-9C6933600113}" type="pres">
      <dgm:prSet presAssocID="{7BF72DD3-484C-4BFA-BA8D-29D8D51AC422}" presName="hierChild3" presStyleCnt="0"/>
      <dgm:spPr/>
    </dgm:pt>
    <dgm:pt modelId="{74738EF7-F9E6-4C8E-8CDE-7E215712394C}" type="pres">
      <dgm:prSet presAssocID="{65CB0771-9244-4BA3-B7DF-C2F2F131062B}" presName="Name25" presStyleLbl="parChTrans1D2" presStyleIdx="1" presStyleCnt="5"/>
      <dgm:spPr/>
      <dgm:t>
        <a:bodyPr/>
        <a:lstStyle/>
        <a:p>
          <a:endParaRPr lang="tr-TR"/>
        </a:p>
      </dgm:t>
    </dgm:pt>
    <dgm:pt modelId="{9A4036F0-715A-496C-9F73-1AC4ECC4E8B8}" type="pres">
      <dgm:prSet presAssocID="{65CB0771-9244-4BA3-B7DF-C2F2F131062B}" presName="connTx" presStyleLbl="parChTrans1D2" presStyleIdx="1" presStyleCnt="5"/>
      <dgm:spPr/>
      <dgm:t>
        <a:bodyPr/>
        <a:lstStyle/>
        <a:p>
          <a:endParaRPr lang="tr-TR"/>
        </a:p>
      </dgm:t>
    </dgm:pt>
    <dgm:pt modelId="{3AACA259-0A94-432E-8FCB-82FAAC4EFA7D}" type="pres">
      <dgm:prSet presAssocID="{327CC32E-0CC7-43C5-86E8-EFD71BB2EF0B}" presName="Name30" presStyleCnt="0"/>
      <dgm:spPr/>
    </dgm:pt>
    <dgm:pt modelId="{C1FDF26C-476B-4F45-846D-5A0C9FD3AA42}" type="pres">
      <dgm:prSet presAssocID="{327CC32E-0CC7-43C5-86E8-EFD71BB2EF0B}" presName="level2Shape" presStyleLbl="node2" presStyleIdx="1" presStyleCnt="5"/>
      <dgm:spPr/>
      <dgm:t>
        <a:bodyPr/>
        <a:lstStyle/>
        <a:p>
          <a:endParaRPr lang="tr-TR"/>
        </a:p>
      </dgm:t>
    </dgm:pt>
    <dgm:pt modelId="{74BF2ABE-280D-4E3B-BE52-77009D62AC97}" type="pres">
      <dgm:prSet presAssocID="{327CC32E-0CC7-43C5-86E8-EFD71BB2EF0B}" presName="hierChild3" presStyleCnt="0"/>
      <dgm:spPr/>
    </dgm:pt>
    <dgm:pt modelId="{022D09F2-ABC3-4432-B0F2-11B00A904E24}" type="pres">
      <dgm:prSet presAssocID="{8483A75A-DE2B-4550-8046-B6891C5386F4}" presName="Name25" presStyleLbl="parChTrans1D2" presStyleIdx="2" presStyleCnt="5"/>
      <dgm:spPr/>
      <dgm:t>
        <a:bodyPr/>
        <a:lstStyle/>
        <a:p>
          <a:endParaRPr lang="tr-TR"/>
        </a:p>
      </dgm:t>
    </dgm:pt>
    <dgm:pt modelId="{E35FBCDB-92F9-446F-9282-1F959F85E42C}" type="pres">
      <dgm:prSet presAssocID="{8483A75A-DE2B-4550-8046-B6891C5386F4}" presName="connTx" presStyleLbl="parChTrans1D2" presStyleIdx="2" presStyleCnt="5"/>
      <dgm:spPr/>
      <dgm:t>
        <a:bodyPr/>
        <a:lstStyle/>
        <a:p>
          <a:endParaRPr lang="tr-TR"/>
        </a:p>
      </dgm:t>
    </dgm:pt>
    <dgm:pt modelId="{775BAEAD-3E85-40CF-868E-6A3D7EF96183}" type="pres">
      <dgm:prSet presAssocID="{DE4A9435-F1AB-4176-9997-4A9585B20B35}" presName="Name30" presStyleCnt="0"/>
      <dgm:spPr/>
    </dgm:pt>
    <dgm:pt modelId="{E6FD9806-3170-470D-B919-E42C4A7D8EF4}" type="pres">
      <dgm:prSet presAssocID="{DE4A9435-F1AB-4176-9997-4A9585B20B35}" presName="level2Shape" presStyleLbl="node2" presStyleIdx="2" presStyleCnt="5"/>
      <dgm:spPr/>
      <dgm:t>
        <a:bodyPr/>
        <a:lstStyle/>
        <a:p>
          <a:endParaRPr lang="tr-TR"/>
        </a:p>
      </dgm:t>
    </dgm:pt>
    <dgm:pt modelId="{8F2CE6D0-B8E9-4DAF-A5F6-9D8A3B91F7E3}" type="pres">
      <dgm:prSet presAssocID="{DE4A9435-F1AB-4176-9997-4A9585B20B35}" presName="hierChild3" presStyleCnt="0"/>
      <dgm:spPr/>
    </dgm:pt>
    <dgm:pt modelId="{8FF4A201-DBBE-451C-9FB8-127AE900E052}" type="pres">
      <dgm:prSet presAssocID="{CB3FA027-46DB-4157-B993-14798BCB0301}" presName="Name25" presStyleLbl="parChTrans1D2" presStyleIdx="3" presStyleCnt="5"/>
      <dgm:spPr/>
      <dgm:t>
        <a:bodyPr/>
        <a:lstStyle/>
        <a:p>
          <a:endParaRPr lang="tr-TR"/>
        </a:p>
      </dgm:t>
    </dgm:pt>
    <dgm:pt modelId="{7B8A98DC-0915-4F87-A6A3-D639E9BD2403}" type="pres">
      <dgm:prSet presAssocID="{CB3FA027-46DB-4157-B993-14798BCB0301}" presName="connTx" presStyleLbl="parChTrans1D2" presStyleIdx="3" presStyleCnt="5"/>
      <dgm:spPr/>
      <dgm:t>
        <a:bodyPr/>
        <a:lstStyle/>
        <a:p>
          <a:endParaRPr lang="tr-TR"/>
        </a:p>
      </dgm:t>
    </dgm:pt>
    <dgm:pt modelId="{E9AB9351-27DF-4C8F-925D-A90F350AF377}" type="pres">
      <dgm:prSet presAssocID="{C32A9812-3BBE-4CD9-B2A4-337ADCD386B4}" presName="Name30" presStyleCnt="0"/>
      <dgm:spPr/>
    </dgm:pt>
    <dgm:pt modelId="{F5FC05FF-B6AD-4084-A83D-4B0EAA85B933}" type="pres">
      <dgm:prSet presAssocID="{C32A9812-3BBE-4CD9-B2A4-337ADCD386B4}" presName="level2Shape" presStyleLbl="node2" presStyleIdx="3" presStyleCnt="5"/>
      <dgm:spPr/>
      <dgm:t>
        <a:bodyPr/>
        <a:lstStyle/>
        <a:p>
          <a:endParaRPr lang="tr-TR"/>
        </a:p>
      </dgm:t>
    </dgm:pt>
    <dgm:pt modelId="{9C0BE33C-488E-44BC-AAE4-1EE5E49F819E}" type="pres">
      <dgm:prSet presAssocID="{C32A9812-3BBE-4CD9-B2A4-337ADCD386B4}" presName="hierChild3" presStyleCnt="0"/>
      <dgm:spPr/>
    </dgm:pt>
    <dgm:pt modelId="{D58885A3-1F42-4EDF-8E7B-3B69DDD7F94D}" type="pres">
      <dgm:prSet presAssocID="{82C8CFF1-943E-4E30-8CBC-A0F06F6F600E}" presName="Name25" presStyleLbl="parChTrans1D2" presStyleIdx="4" presStyleCnt="5"/>
      <dgm:spPr/>
      <dgm:t>
        <a:bodyPr/>
        <a:lstStyle/>
        <a:p>
          <a:endParaRPr lang="tr-TR"/>
        </a:p>
      </dgm:t>
    </dgm:pt>
    <dgm:pt modelId="{14A19DFF-4235-40BE-8764-D2F1B922B285}" type="pres">
      <dgm:prSet presAssocID="{82C8CFF1-943E-4E30-8CBC-A0F06F6F600E}" presName="connTx" presStyleLbl="parChTrans1D2" presStyleIdx="4" presStyleCnt="5"/>
      <dgm:spPr/>
      <dgm:t>
        <a:bodyPr/>
        <a:lstStyle/>
        <a:p>
          <a:endParaRPr lang="tr-TR"/>
        </a:p>
      </dgm:t>
    </dgm:pt>
    <dgm:pt modelId="{3ED8EACC-61B5-454E-920E-06CFD5D75C2B}" type="pres">
      <dgm:prSet presAssocID="{0FC4E96F-5504-4EC6-9F36-19B36962DF0A}" presName="Name30" presStyleCnt="0"/>
      <dgm:spPr/>
    </dgm:pt>
    <dgm:pt modelId="{A8FAAF0F-0ED6-46B4-81AB-C309ECF2791B}" type="pres">
      <dgm:prSet presAssocID="{0FC4E96F-5504-4EC6-9F36-19B36962DF0A}" presName="level2Shape" presStyleLbl="node2" presStyleIdx="4" presStyleCnt="5"/>
      <dgm:spPr/>
      <dgm:t>
        <a:bodyPr/>
        <a:lstStyle/>
        <a:p>
          <a:endParaRPr lang="tr-TR"/>
        </a:p>
      </dgm:t>
    </dgm:pt>
    <dgm:pt modelId="{31207E1C-3A2E-42FB-B05D-A3C17F28D401}" type="pres">
      <dgm:prSet presAssocID="{0FC4E96F-5504-4EC6-9F36-19B36962DF0A}" presName="hierChild3" presStyleCnt="0"/>
      <dgm:spPr/>
    </dgm:pt>
    <dgm:pt modelId="{E5FD2556-5E2A-41A2-8409-236A08085FD8}" type="pres">
      <dgm:prSet presAssocID="{D42DAD89-A9BA-46EB-B844-FC73967284C2}" presName="bgShapesFlow" presStyleCnt="0"/>
      <dgm:spPr/>
    </dgm:pt>
    <dgm:pt modelId="{B1E9E880-85C6-4A80-A88F-9B7155D9D406}" type="pres">
      <dgm:prSet presAssocID="{4DFAFD6C-9BB1-48F1-AE19-BE5AE7F1E3ED}" presName="rectComp" presStyleCnt="0"/>
      <dgm:spPr/>
    </dgm:pt>
    <dgm:pt modelId="{4952D992-D979-4877-A585-2EA43AFBFECD}" type="pres">
      <dgm:prSet presAssocID="{4DFAFD6C-9BB1-48F1-AE19-BE5AE7F1E3ED}" presName="bgRect" presStyleLbl="bgShp" presStyleIdx="0" presStyleCnt="1" custLinFactNeighborX="2339" custLinFactNeighborY="3527"/>
      <dgm:spPr/>
      <dgm:t>
        <a:bodyPr/>
        <a:lstStyle/>
        <a:p>
          <a:endParaRPr lang="tr-TR"/>
        </a:p>
      </dgm:t>
    </dgm:pt>
    <dgm:pt modelId="{5A8378D4-EE2A-4DE3-9044-A6CDE6399BA8}" type="pres">
      <dgm:prSet presAssocID="{4DFAFD6C-9BB1-48F1-AE19-BE5AE7F1E3ED}" presName="bgRectTx" presStyleLbl="bgShp" presStyleIdx="0" presStyleCnt="1">
        <dgm:presLayoutVars>
          <dgm:bulletEnabled val="1"/>
        </dgm:presLayoutVars>
      </dgm:prSet>
      <dgm:spPr/>
      <dgm:t>
        <a:bodyPr/>
        <a:lstStyle/>
        <a:p>
          <a:endParaRPr lang="tr-TR"/>
        </a:p>
      </dgm:t>
    </dgm:pt>
  </dgm:ptLst>
  <dgm:cxnLst>
    <dgm:cxn modelId="{78AE3396-710D-4A67-8AE1-EFB2896F3D3A}" type="presOf" srcId="{7BF72DD3-484C-4BFA-BA8D-29D8D51AC422}" destId="{2F899E03-D174-4531-A41E-1F446A385186}" srcOrd="0" destOrd="0" presId="urn:microsoft.com/office/officeart/2005/8/layout/hierarchy5"/>
    <dgm:cxn modelId="{31BA0C49-58B4-4A06-AC73-F18CAEABD344}" type="presOf" srcId="{82C8CFF1-943E-4E30-8CBC-A0F06F6F600E}" destId="{14A19DFF-4235-40BE-8764-D2F1B922B285}" srcOrd="1" destOrd="0" presId="urn:microsoft.com/office/officeart/2005/8/layout/hierarchy5"/>
    <dgm:cxn modelId="{8E34DDC7-70EE-4032-9509-D7E1AEFC9A78}" srcId="{D42DAD89-A9BA-46EB-B844-FC73967284C2}" destId="{4DFAFD6C-9BB1-48F1-AE19-BE5AE7F1E3ED}" srcOrd="1" destOrd="0" parTransId="{C926AB51-FFE7-4F58-A6F2-D5AC5C4608D6}" sibTransId="{421B8B59-6F37-4939-AFA6-8CA9D968188B}"/>
    <dgm:cxn modelId="{3886F6CA-398C-4A5D-9E17-5974EB184669}" type="presOf" srcId="{CB3FA027-46DB-4157-B993-14798BCB0301}" destId="{8FF4A201-DBBE-451C-9FB8-127AE900E052}" srcOrd="0" destOrd="0" presId="urn:microsoft.com/office/officeart/2005/8/layout/hierarchy5"/>
    <dgm:cxn modelId="{F5AA2DE4-9459-4445-BF03-D99928FCD82B}" srcId="{53D7D0E8-7944-4DEB-8562-F4FF51409748}" destId="{DE4A9435-F1AB-4176-9997-4A9585B20B35}" srcOrd="2" destOrd="0" parTransId="{8483A75A-DE2B-4550-8046-B6891C5386F4}" sibTransId="{3CE2EA97-72D5-49C8-A425-89F74B2DCA7D}"/>
    <dgm:cxn modelId="{CBDE6E5F-7722-4134-A95B-9F84B0437B86}" type="presOf" srcId="{65CB0771-9244-4BA3-B7DF-C2F2F131062B}" destId="{9A4036F0-715A-496C-9F73-1AC4ECC4E8B8}" srcOrd="1" destOrd="0" presId="urn:microsoft.com/office/officeart/2005/8/layout/hierarchy5"/>
    <dgm:cxn modelId="{D24816A9-14D9-4F43-9D30-58BEFE028901}" type="presOf" srcId="{D42DAD89-A9BA-46EB-B844-FC73967284C2}" destId="{5EBC3FE8-8933-4265-81B8-370C41EBF189}" srcOrd="0" destOrd="0" presId="urn:microsoft.com/office/officeart/2005/8/layout/hierarchy5"/>
    <dgm:cxn modelId="{C6D5F908-4A55-4849-A7F3-932C245036C9}" type="presOf" srcId="{DE4A9435-F1AB-4176-9997-4A9585B20B35}" destId="{E6FD9806-3170-470D-B919-E42C4A7D8EF4}" srcOrd="0" destOrd="0" presId="urn:microsoft.com/office/officeart/2005/8/layout/hierarchy5"/>
    <dgm:cxn modelId="{3DC7ECEA-B992-4AEC-86E5-2AA39206A2AF}" type="presOf" srcId="{D6EB0915-EA9E-47D7-B285-90BBD3E465D5}" destId="{F212F556-038C-4B88-BFE0-87744A8BDD45}" srcOrd="0" destOrd="0" presId="urn:microsoft.com/office/officeart/2005/8/layout/hierarchy5"/>
    <dgm:cxn modelId="{04F3096E-78B0-4479-925F-6F02E1E2355E}" srcId="{53D7D0E8-7944-4DEB-8562-F4FF51409748}" destId="{7BF72DD3-484C-4BFA-BA8D-29D8D51AC422}" srcOrd="0" destOrd="0" parTransId="{D6EB0915-EA9E-47D7-B285-90BBD3E465D5}" sibTransId="{13FC16BF-6206-4F68-9D11-09D082E18124}"/>
    <dgm:cxn modelId="{13FC93D9-8FB8-4A8F-BCD2-30295A45F6BA}" type="presOf" srcId="{4DFAFD6C-9BB1-48F1-AE19-BE5AE7F1E3ED}" destId="{5A8378D4-EE2A-4DE3-9044-A6CDE6399BA8}" srcOrd="1" destOrd="0" presId="urn:microsoft.com/office/officeart/2005/8/layout/hierarchy5"/>
    <dgm:cxn modelId="{1E1490CC-293A-49D2-8CB5-7147EBE5F372}" type="presOf" srcId="{65CB0771-9244-4BA3-B7DF-C2F2F131062B}" destId="{74738EF7-F9E6-4C8E-8CDE-7E215712394C}" srcOrd="0" destOrd="0" presId="urn:microsoft.com/office/officeart/2005/8/layout/hierarchy5"/>
    <dgm:cxn modelId="{DDD01062-892F-4285-897A-22CF49EE8CFF}" type="presOf" srcId="{0FC4E96F-5504-4EC6-9F36-19B36962DF0A}" destId="{A8FAAF0F-0ED6-46B4-81AB-C309ECF2791B}" srcOrd="0" destOrd="0" presId="urn:microsoft.com/office/officeart/2005/8/layout/hierarchy5"/>
    <dgm:cxn modelId="{6B01F192-BC36-4CAB-9422-E03357494EFD}" type="presOf" srcId="{82C8CFF1-943E-4E30-8CBC-A0F06F6F600E}" destId="{D58885A3-1F42-4EDF-8E7B-3B69DDD7F94D}" srcOrd="0" destOrd="0" presId="urn:microsoft.com/office/officeart/2005/8/layout/hierarchy5"/>
    <dgm:cxn modelId="{2B1999FC-2EEA-4959-A692-48D8B8BE1E96}" srcId="{53D7D0E8-7944-4DEB-8562-F4FF51409748}" destId="{0FC4E96F-5504-4EC6-9F36-19B36962DF0A}" srcOrd="4" destOrd="0" parTransId="{82C8CFF1-943E-4E30-8CBC-A0F06F6F600E}" sibTransId="{4A8098CB-477D-47B5-80C2-D814D664C0AF}"/>
    <dgm:cxn modelId="{F9413460-FCD4-4BA7-A8E5-25BC343C6DB2}" type="presOf" srcId="{8483A75A-DE2B-4550-8046-B6891C5386F4}" destId="{E35FBCDB-92F9-446F-9282-1F959F85E42C}" srcOrd="1" destOrd="0" presId="urn:microsoft.com/office/officeart/2005/8/layout/hierarchy5"/>
    <dgm:cxn modelId="{54AB74B6-3762-47A4-99D9-829442F30AF0}" srcId="{53D7D0E8-7944-4DEB-8562-F4FF51409748}" destId="{327CC32E-0CC7-43C5-86E8-EFD71BB2EF0B}" srcOrd="1" destOrd="0" parTransId="{65CB0771-9244-4BA3-B7DF-C2F2F131062B}" sibTransId="{F2713C5B-7E23-49BA-825D-62AFDC320E6C}"/>
    <dgm:cxn modelId="{E6434C09-5872-409F-8DE5-DF7B573E3C2D}" type="presOf" srcId="{CB3FA027-46DB-4157-B993-14798BCB0301}" destId="{7B8A98DC-0915-4F87-A6A3-D639E9BD2403}" srcOrd="1" destOrd="0" presId="urn:microsoft.com/office/officeart/2005/8/layout/hierarchy5"/>
    <dgm:cxn modelId="{598117CA-EBF0-4FAF-AC3A-1EF8A3C21C98}" type="presOf" srcId="{4DFAFD6C-9BB1-48F1-AE19-BE5AE7F1E3ED}" destId="{4952D992-D979-4877-A585-2EA43AFBFECD}" srcOrd="0" destOrd="0" presId="urn:microsoft.com/office/officeart/2005/8/layout/hierarchy5"/>
    <dgm:cxn modelId="{E6AEEFED-859B-444A-A141-40FC83DE180F}" srcId="{53D7D0E8-7944-4DEB-8562-F4FF51409748}" destId="{C32A9812-3BBE-4CD9-B2A4-337ADCD386B4}" srcOrd="3" destOrd="0" parTransId="{CB3FA027-46DB-4157-B993-14798BCB0301}" sibTransId="{3495F972-8B0E-455B-8B97-39304A64D263}"/>
    <dgm:cxn modelId="{D0434B76-52C2-4AFA-AFD8-EFE80C5C8731}" type="presOf" srcId="{C32A9812-3BBE-4CD9-B2A4-337ADCD386B4}" destId="{F5FC05FF-B6AD-4084-A83D-4B0EAA85B933}" srcOrd="0" destOrd="0" presId="urn:microsoft.com/office/officeart/2005/8/layout/hierarchy5"/>
    <dgm:cxn modelId="{4A887BE7-AA75-49F9-95A5-C69A5D817862}" type="presOf" srcId="{8483A75A-DE2B-4550-8046-B6891C5386F4}" destId="{022D09F2-ABC3-4432-B0F2-11B00A904E24}" srcOrd="0" destOrd="0" presId="urn:microsoft.com/office/officeart/2005/8/layout/hierarchy5"/>
    <dgm:cxn modelId="{7A1D1D50-BD96-4E23-8E1C-CF66427025DC}" type="presOf" srcId="{53D7D0E8-7944-4DEB-8562-F4FF51409748}" destId="{02A58BF1-7E39-4106-A742-7B5219E86116}" srcOrd="0" destOrd="0" presId="urn:microsoft.com/office/officeart/2005/8/layout/hierarchy5"/>
    <dgm:cxn modelId="{36250D19-FA7B-492C-AB72-DE0BE68889B9}" srcId="{D42DAD89-A9BA-46EB-B844-FC73967284C2}" destId="{53D7D0E8-7944-4DEB-8562-F4FF51409748}" srcOrd="0" destOrd="0" parTransId="{BFBCB11D-4666-438E-AB06-57CFD842583B}" sibTransId="{CD336DD8-2F78-4900-B2F6-0EFA80A9DFE8}"/>
    <dgm:cxn modelId="{157441EC-3F3E-4415-BE08-A95227C3761C}" type="presOf" srcId="{D6EB0915-EA9E-47D7-B285-90BBD3E465D5}" destId="{9F181B9E-2D69-4070-AF61-DD34BAD6D5C6}" srcOrd="1" destOrd="0" presId="urn:microsoft.com/office/officeart/2005/8/layout/hierarchy5"/>
    <dgm:cxn modelId="{EA6805ED-56CA-4E0C-807C-E30F0016C9BF}" type="presOf" srcId="{327CC32E-0CC7-43C5-86E8-EFD71BB2EF0B}" destId="{C1FDF26C-476B-4F45-846D-5A0C9FD3AA42}" srcOrd="0" destOrd="0" presId="urn:microsoft.com/office/officeart/2005/8/layout/hierarchy5"/>
    <dgm:cxn modelId="{78F0B9B4-DF2E-4AAA-ACC0-C3117806AAA1}" type="presParOf" srcId="{5EBC3FE8-8933-4265-81B8-370C41EBF189}" destId="{7437535C-06B9-4EC4-9D25-709D2A77069B}" srcOrd="0" destOrd="0" presId="urn:microsoft.com/office/officeart/2005/8/layout/hierarchy5"/>
    <dgm:cxn modelId="{A8D35F7D-CC90-41A9-8C61-D54302390ACB}" type="presParOf" srcId="{7437535C-06B9-4EC4-9D25-709D2A77069B}" destId="{8F86773B-17DC-4084-8D79-E53B284C48CF}" srcOrd="0" destOrd="0" presId="urn:microsoft.com/office/officeart/2005/8/layout/hierarchy5"/>
    <dgm:cxn modelId="{94F82920-318B-4153-89CE-68DB2EF9BBD9}" type="presParOf" srcId="{7437535C-06B9-4EC4-9D25-709D2A77069B}" destId="{BBFD8703-63B0-469B-932F-B01764897DA4}" srcOrd="1" destOrd="0" presId="urn:microsoft.com/office/officeart/2005/8/layout/hierarchy5"/>
    <dgm:cxn modelId="{56B81441-E80E-449D-8188-A4D1F9B09395}" type="presParOf" srcId="{BBFD8703-63B0-469B-932F-B01764897DA4}" destId="{A22B7CCF-075E-43E8-AD68-9360112E04ED}" srcOrd="0" destOrd="0" presId="urn:microsoft.com/office/officeart/2005/8/layout/hierarchy5"/>
    <dgm:cxn modelId="{2E5A0A98-BCCD-4885-BA9B-233DAD867860}" type="presParOf" srcId="{A22B7CCF-075E-43E8-AD68-9360112E04ED}" destId="{02A58BF1-7E39-4106-A742-7B5219E86116}" srcOrd="0" destOrd="0" presId="urn:microsoft.com/office/officeart/2005/8/layout/hierarchy5"/>
    <dgm:cxn modelId="{966ED5D8-5A11-47E1-9E62-57BCED654FBE}" type="presParOf" srcId="{A22B7CCF-075E-43E8-AD68-9360112E04ED}" destId="{BB06B7AE-7F9C-48C1-8708-5C9A5A2FB399}" srcOrd="1" destOrd="0" presId="urn:microsoft.com/office/officeart/2005/8/layout/hierarchy5"/>
    <dgm:cxn modelId="{19F5494B-D26F-4156-88EF-1AEA42A37C96}" type="presParOf" srcId="{BB06B7AE-7F9C-48C1-8708-5C9A5A2FB399}" destId="{F212F556-038C-4B88-BFE0-87744A8BDD45}" srcOrd="0" destOrd="0" presId="urn:microsoft.com/office/officeart/2005/8/layout/hierarchy5"/>
    <dgm:cxn modelId="{6984777E-3453-41FF-AA3C-AF4B4149088A}" type="presParOf" srcId="{F212F556-038C-4B88-BFE0-87744A8BDD45}" destId="{9F181B9E-2D69-4070-AF61-DD34BAD6D5C6}" srcOrd="0" destOrd="0" presId="urn:microsoft.com/office/officeart/2005/8/layout/hierarchy5"/>
    <dgm:cxn modelId="{625DFEBE-EFA1-4251-B6C8-6713B7501CE1}" type="presParOf" srcId="{BB06B7AE-7F9C-48C1-8708-5C9A5A2FB399}" destId="{D2891A54-1089-4F10-AC51-5FEDA1101D3D}" srcOrd="1" destOrd="0" presId="urn:microsoft.com/office/officeart/2005/8/layout/hierarchy5"/>
    <dgm:cxn modelId="{EB8E0A17-62C3-419E-9CB3-200750994875}" type="presParOf" srcId="{D2891A54-1089-4F10-AC51-5FEDA1101D3D}" destId="{2F899E03-D174-4531-A41E-1F446A385186}" srcOrd="0" destOrd="0" presId="urn:microsoft.com/office/officeart/2005/8/layout/hierarchy5"/>
    <dgm:cxn modelId="{B87D6693-C696-412F-AAD9-64444C763361}" type="presParOf" srcId="{D2891A54-1089-4F10-AC51-5FEDA1101D3D}" destId="{A5A25462-031A-4A30-9DCF-9C6933600113}" srcOrd="1" destOrd="0" presId="urn:microsoft.com/office/officeart/2005/8/layout/hierarchy5"/>
    <dgm:cxn modelId="{211F501E-F242-4FCB-BF66-1D1FF5F549CD}" type="presParOf" srcId="{BB06B7AE-7F9C-48C1-8708-5C9A5A2FB399}" destId="{74738EF7-F9E6-4C8E-8CDE-7E215712394C}" srcOrd="2" destOrd="0" presId="urn:microsoft.com/office/officeart/2005/8/layout/hierarchy5"/>
    <dgm:cxn modelId="{2CDCCFF3-14FB-4584-BD27-40E830C20A46}" type="presParOf" srcId="{74738EF7-F9E6-4C8E-8CDE-7E215712394C}" destId="{9A4036F0-715A-496C-9F73-1AC4ECC4E8B8}" srcOrd="0" destOrd="0" presId="urn:microsoft.com/office/officeart/2005/8/layout/hierarchy5"/>
    <dgm:cxn modelId="{0D6E70FC-879F-4F6E-BE71-D09BA3E94583}" type="presParOf" srcId="{BB06B7AE-7F9C-48C1-8708-5C9A5A2FB399}" destId="{3AACA259-0A94-432E-8FCB-82FAAC4EFA7D}" srcOrd="3" destOrd="0" presId="urn:microsoft.com/office/officeart/2005/8/layout/hierarchy5"/>
    <dgm:cxn modelId="{2A29753B-9301-4398-AD28-D5ED2B80104D}" type="presParOf" srcId="{3AACA259-0A94-432E-8FCB-82FAAC4EFA7D}" destId="{C1FDF26C-476B-4F45-846D-5A0C9FD3AA42}" srcOrd="0" destOrd="0" presId="urn:microsoft.com/office/officeart/2005/8/layout/hierarchy5"/>
    <dgm:cxn modelId="{AB9D203A-DBB9-473F-9A88-DD7CB6940368}" type="presParOf" srcId="{3AACA259-0A94-432E-8FCB-82FAAC4EFA7D}" destId="{74BF2ABE-280D-4E3B-BE52-77009D62AC97}" srcOrd="1" destOrd="0" presId="urn:microsoft.com/office/officeart/2005/8/layout/hierarchy5"/>
    <dgm:cxn modelId="{91B9A922-2889-4ADD-A73C-8C7DA576F7EE}" type="presParOf" srcId="{BB06B7AE-7F9C-48C1-8708-5C9A5A2FB399}" destId="{022D09F2-ABC3-4432-B0F2-11B00A904E24}" srcOrd="4" destOrd="0" presId="urn:microsoft.com/office/officeart/2005/8/layout/hierarchy5"/>
    <dgm:cxn modelId="{16AC1BC8-8548-497F-9291-224DAAB16DF5}" type="presParOf" srcId="{022D09F2-ABC3-4432-B0F2-11B00A904E24}" destId="{E35FBCDB-92F9-446F-9282-1F959F85E42C}" srcOrd="0" destOrd="0" presId="urn:microsoft.com/office/officeart/2005/8/layout/hierarchy5"/>
    <dgm:cxn modelId="{12758357-AECF-4E44-9BCF-678FD09DB084}" type="presParOf" srcId="{BB06B7AE-7F9C-48C1-8708-5C9A5A2FB399}" destId="{775BAEAD-3E85-40CF-868E-6A3D7EF96183}" srcOrd="5" destOrd="0" presId="urn:microsoft.com/office/officeart/2005/8/layout/hierarchy5"/>
    <dgm:cxn modelId="{ED67F8CB-BE5B-416C-BAD8-B6436A01713F}" type="presParOf" srcId="{775BAEAD-3E85-40CF-868E-6A3D7EF96183}" destId="{E6FD9806-3170-470D-B919-E42C4A7D8EF4}" srcOrd="0" destOrd="0" presId="urn:microsoft.com/office/officeart/2005/8/layout/hierarchy5"/>
    <dgm:cxn modelId="{C2387948-AC7D-4FD3-9776-82CBAA464747}" type="presParOf" srcId="{775BAEAD-3E85-40CF-868E-6A3D7EF96183}" destId="{8F2CE6D0-B8E9-4DAF-A5F6-9D8A3B91F7E3}" srcOrd="1" destOrd="0" presId="urn:microsoft.com/office/officeart/2005/8/layout/hierarchy5"/>
    <dgm:cxn modelId="{AC1D2422-4B76-4A27-A7AD-7D1668CE1B9F}" type="presParOf" srcId="{BB06B7AE-7F9C-48C1-8708-5C9A5A2FB399}" destId="{8FF4A201-DBBE-451C-9FB8-127AE900E052}" srcOrd="6" destOrd="0" presId="urn:microsoft.com/office/officeart/2005/8/layout/hierarchy5"/>
    <dgm:cxn modelId="{E54ED5E2-7018-497C-A1E1-1124C8140CF2}" type="presParOf" srcId="{8FF4A201-DBBE-451C-9FB8-127AE900E052}" destId="{7B8A98DC-0915-4F87-A6A3-D639E9BD2403}" srcOrd="0" destOrd="0" presId="urn:microsoft.com/office/officeart/2005/8/layout/hierarchy5"/>
    <dgm:cxn modelId="{7000C316-3BA6-4D13-A0AE-0A66ADAB5721}" type="presParOf" srcId="{BB06B7AE-7F9C-48C1-8708-5C9A5A2FB399}" destId="{E9AB9351-27DF-4C8F-925D-A90F350AF377}" srcOrd="7" destOrd="0" presId="urn:microsoft.com/office/officeart/2005/8/layout/hierarchy5"/>
    <dgm:cxn modelId="{453FF85B-5F38-41C7-A2D0-92F7C405ACC6}" type="presParOf" srcId="{E9AB9351-27DF-4C8F-925D-A90F350AF377}" destId="{F5FC05FF-B6AD-4084-A83D-4B0EAA85B933}" srcOrd="0" destOrd="0" presId="urn:microsoft.com/office/officeart/2005/8/layout/hierarchy5"/>
    <dgm:cxn modelId="{3408AEBA-284E-403E-8628-566CC4250A75}" type="presParOf" srcId="{E9AB9351-27DF-4C8F-925D-A90F350AF377}" destId="{9C0BE33C-488E-44BC-AAE4-1EE5E49F819E}" srcOrd="1" destOrd="0" presId="urn:microsoft.com/office/officeart/2005/8/layout/hierarchy5"/>
    <dgm:cxn modelId="{A5B05C4B-0C79-425F-9D0D-88C901B46804}" type="presParOf" srcId="{BB06B7AE-7F9C-48C1-8708-5C9A5A2FB399}" destId="{D58885A3-1F42-4EDF-8E7B-3B69DDD7F94D}" srcOrd="8" destOrd="0" presId="urn:microsoft.com/office/officeart/2005/8/layout/hierarchy5"/>
    <dgm:cxn modelId="{63C1ADDC-8A01-4F56-BB76-35262082D7CC}" type="presParOf" srcId="{D58885A3-1F42-4EDF-8E7B-3B69DDD7F94D}" destId="{14A19DFF-4235-40BE-8764-D2F1B922B285}" srcOrd="0" destOrd="0" presId="urn:microsoft.com/office/officeart/2005/8/layout/hierarchy5"/>
    <dgm:cxn modelId="{F63A13A8-6A54-455D-9E1C-8689DD544A67}" type="presParOf" srcId="{BB06B7AE-7F9C-48C1-8708-5C9A5A2FB399}" destId="{3ED8EACC-61B5-454E-920E-06CFD5D75C2B}" srcOrd="9" destOrd="0" presId="urn:microsoft.com/office/officeart/2005/8/layout/hierarchy5"/>
    <dgm:cxn modelId="{057018D0-CB73-4A2F-A29E-136FEA8D65B7}" type="presParOf" srcId="{3ED8EACC-61B5-454E-920E-06CFD5D75C2B}" destId="{A8FAAF0F-0ED6-46B4-81AB-C309ECF2791B}" srcOrd="0" destOrd="0" presId="urn:microsoft.com/office/officeart/2005/8/layout/hierarchy5"/>
    <dgm:cxn modelId="{A0615334-64E0-4E89-94CB-64EF714CA183}" type="presParOf" srcId="{3ED8EACC-61B5-454E-920E-06CFD5D75C2B}" destId="{31207E1C-3A2E-42FB-B05D-A3C17F28D401}" srcOrd="1" destOrd="0" presId="urn:microsoft.com/office/officeart/2005/8/layout/hierarchy5"/>
    <dgm:cxn modelId="{F6E18366-8D7D-4A11-9D32-5977D69035C3}" type="presParOf" srcId="{5EBC3FE8-8933-4265-81B8-370C41EBF189}" destId="{E5FD2556-5E2A-41A2-8409-236A08085FD8}" srcOrd="1" destOrd="0" presId="urn:microsoft.com/office/officeart/2005/8/layout/hierarchy5"/>
    <dgm:cxn modelId="{5620B65C-8E32-4E88-8ED1-CBDD597BFD43}" type="presParOf" srcId="{E5FD2556-5E2A-41A2-8409-236A08085FD8}" destId="{B1E9E880-85C6-4A80-A88F-9B7155D9D406}" srcOrd="0" destOrd="0" presId="urn:microsoft.com/office/officeart/2005/8/layout/hierarchy5"/>
    <dgm:cxn modelId="{2C2D6653-6C0C-445E-ABAC-140B121508F1}" type="presParOf" srcId="{B1E9E880-85C6-4A80-A88F-9B7155D9D406}" destId="{4952D992-D979-4877-A585-2EA43AFBFECD}" srcOrd="0" destOrd="0" presId="urn:microsoft.com/office/officeart/2005/8/layout/hierarchy5"/>
    <dgm:cxn modelId="{2EC8E8A4-F95B-489E-8C8E-022D3D4CB9E2}" type="presParOf" srcId="{B1E9E880-85C6-4A80-A88F-9B7155D9D406}" destId="{5A8378D4-EE2A-4DE3-9044-A6CDE6399BA8}"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A6BAE-01A6-490E-8360-E1E38E269522}">
      <dsp:nvSpPr>
        <dsp:cNvPr id="0" name=""/>
        <dsp:cNvSpPr/>
      </dsp:nvSpPr>
      <dsp:spPr>
        <a:xfrm>
          <a:off x="1867110" y="712458"/>
          <a:ext cx="4755817" cy="4755817"/>
        </a:xfrm>
        <a:prstGeom prst="blockArc">
          <a:avLst>
            <a:gd name="adj1" fmla="val 11880000"/>
            <a:gd name="adj2" fmla="val 16200000"/>
            <a:gd name="adj3" fmla="val 4639"/>
          </a:avLst>
        </a:prstGeom>
        <a:gradFill rotWithShape="0">
          <a:gsLst>
            <a:gs pos="0">
              <a:schemeClr val="accent1">
                <a:shade val="90000"/>
                <a:hueOff val="141620"/>
                <a:satOff val="-10209"/>
                <a:lumOff val="15697"/>
                <a:alphaOff val="0"/>
                <a:satMod val="100000"/>
                <a:lumMod val="100000"/>
              </a:schemeClr>
            </a:gs>
            <a:gs pos="50000">
              <a:schemeClr val="accent1">
                <a:shade val="90000"/>
                <a:hueOff val="141620"/>
                <a:satOff val="-10209"/>
                <a:lumOff val="15697"/>
                <a:alphaOff val="0"/>
                <a:shade val="99000"/>
                <a:satMod val="105000"/>
                <a:lumMod val="100000"/>
              </a:schemeClr>
            </a:gs>
            <a:gs pos="100000">
              <a:schemeClr val="accent1">
                <a:shade val="90000"/>
                <a:hueOff val="141620"/>
                <a:satOff val="-10209"/>
                <a:lumOff val="15697"/>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AB6E770-E451-4C41-9073-7E61D08BE731}">
      <dsp:nvSpPr>
        <dsp:cNvPr id="0" name=""/>
        <dsp:cNvSpPr/>
      </dsp:nvSpPr>
      <dsp:spPr>
        <a:xfrm>
          <a:off x="1867110" y="712458"/>
          <a:ext cx="4755817" cy="4755817"/>
        </a:xfrm>
        <a:prstGeom prst="blockArc">
          <a:avLst>
            <a:gd name="adj1" fmla="val 7560000"/>
            <a:gd name="adj2" fmla="val 11880000"/>
            <a:gd name="adj3" fmla="val 4639"/>
          </a:avLst>
        </a:prstGeom>
        <a:gradFill rotWithShape="0">
          <a:gsLst>
            <a:gs pos="0">
              <a:schemeClr val="accent1">
                <a:shade val="90000"/>
                <a:hueOff val="283241"/>
                <a:satOff val="-20418"/>
                <a:lumOff val="31394"/>
                <a:alphaOff val="0"/>
                <a:satMod val="100000"/>
                <a:lumMod val="100000"/>
              </a:schemeClr>
            </a:gs>
            <a:gs pos="50000">
              <a:schemeClr val="accent1">
                <a:shade val="90000"/>
                <a:hueOff val="283241"/>
                <a:satOff val="-20418"/>
                <a:lumOff val="31394"/>
                <a:alphaOff val="0"/>
                <a:shade val="99000"/>
                <a:satMod val="105000"/>
                <a:lumMod val="100000"/>
              </a:schemeClr>
            </a:gs>
            <a:gs pos="100000">
              <a:schemeClr val="accent1">
                <a:shade val="90000"/>
                <a:hueOff val="283241"/>
                <a:satOff val="-20418"/>
                <a:lumOff val="31394"/>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D6916DF-A717-4393-830A-33461B9B484B}">
      <dsp:nvSpPr>
        <dsp:cNvPr id="0" name=""/>
        <dsp:cNvSpPr/>
      </dsp:nvSpPr>
      <dsp:spPr>
        <a:xfrm>
          <a:off x="1867110" y="712458"/>
          <a:ext cx="4755817" cy="4755817"/>
        </a:xfrm>
        <a:prstGeom prst="blockArc">
          <a:avLst>
            <a:gd name="adj1" fmla="val 3240000"/>
            <a:gd name="adj2" fmla="val 7560000"/>
            <a:gd name="adj3" fmla="val 4639"/>
          </a:avLst>
        </a:prstGeom>
        <a:gradFill rotWithShape="0">
          <a:gsLst>
            <a:gs pos="0">
              <a:schemeClr val="accent1">
                <a:shade val="90000"/>
                <a:hueOff val="283241"/>
                <a:satOff val="-20418"/>
                <a:lumOff val="31394"/>
                <a:alphaOff val="0"/>
                <a:satMod val="100000"/>
                <a:lumMod val="100000"/>
              </a:schemeClr>
            </a:gs>
            <a:gs pos="50000">
              <a:schemeClr val="accent1">
                <a:shade val="90000"/>
                <a:hueOff val="283241"/>
                <a:satOff val="-20418"/>
                <a:lumOff val="31394"/>
                <a:alphaOff val="0"/>
                <a:shade val="99000"/>
                <a:satMod val="105000"/>
                <a:lumMod val="100000"/>
              </a:schemeClr>
            </a:gs>
            <a:gs pos="100000">
              <a:schemeClr val="accent1">
                <a:shade val="90000"/>
                <a:hueOff val="283241"/>
                <a:satOff val="-20418"/>
                <a:lumOff val="31394"/>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A6396BE-3918-4A04-AF2A-7C5E5406E026}">
      <dsp:nvSpPr>
        <dsp:cNvPr id="0" name=""/>
        <dsp:cNvSpPr/>
      </dsp:nvSpPr>
      <dsp:spPr>
        <a:xfrm>
          <a:off x="1867110" y="712458"/>
          <a:ext cx="4755817" cy="4755817"/>
        </a:xfrm>
        <a:prstGeom prst="blockArc">
          <a:avLst>
            <a:gd name="adj1" fmla="val 20520000"/>
            <a:gd name="adj2" fmla="val 3240000"/>
            <a:gd name="adj3" fmla="val 4639"/>
          </a:avLst>
        </a:prstGeom>
        <a:gradFill rotWithShape="0">
          <a:gsLst>
            <a:gs pos="0">
              <a:schemeClr val="accent1">
                <a:shade val="90000"/>
                <a:hueOff val="141620"/>
                <a:satOff val="-10209"/>
                <a:lumOff val="15697"/>
                <a:alphaOff val="0"/>
                <a:satMod val="100000"/>
                <a:lumMod val="100000"/>
              </a:schemeClr>
            </a:gs>
            <a:gs pos="50000">
              <a:schemeClr val="accent1">
                <a:shade val="90000"/>
                <a:hueOff val="141620"/>
                <a:satOff val="-10209"/>
                <a:lumOff val="15697"/>
                <a:alphaOff val="0"/>
                <a:shade val="99000"/>
                <a:satMod val="105000"/>
                <a:lumMod val="100000"/>
              </a:schemeClr>
            </a:gs>
            <a:gs pos="100000">
              <a:schemeClr val="accent1">
                <a:shade val="90000"/>
                <a:hueOff val="141620"/>
                <a:satOff val="-10209"/>
                <a:lumOff val="15697"/>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6C1638B-1C9D-41F3-88C6-63D560C3B134}">
      <dsp:nvSpPr>
        <dsp:cNvPr id="0" name=""/>
        <dsp:cNvSpPr/>
      </dsp:nvSpPr>
      <dsp:spPr>
        <a:xfrm>
          <a:off x="1867110" y="712458"/>
          <a:ext cx="4755817" cy="4755817"/>
        </a:xfrm>
        <a:prstGeom prst="blockArc">
          <a:avLst>
            <a:gd name="adj1" fmla="val 16200000"/>
            <a:gd name="adj2" fmla="val 20520000"/>
            <a:gd name="adj3" fmla="val 4639"/>
          </a:avLst>
        </a:prstGeom>
        <a:gradFill rotWithShape="0">
          <a:gsLst>
            <a:gs pos="0">
              <a:schemeClr val="accent1">
                <a:shade val="90000"/>
                <a:hueOff val="0"/>
                <a:satOff val="0"/>
                <a:lumOff val="0"/>
                <a:alphaOff val="0"/>
                <a:satMod val="100000"/>
                <a:lumMod val="100000"/>
              </a:schemeClr>
            </a:gs>
            <a:gs pos="50000">
              <a:schemeClr val="accent1">
                <a:shade val="90000"/>
                <a:hueOff val="0"/>
                <a:satOff val="0"/>
                <a:lumOff val="0"/>
                <a:alphaOff val="0"/>
                <a:shade val="99000"/>
                <a:satMod val="105000"/>
                <a:lumMod val="100000"/>
              </a:schemeClr>
            </a:gs>
            <a:gs pos="100000">
              <a:schemeClr val="accent1">
                <a:shade val="90000"/>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8123B6A-07E9-4D64-A725-ED75EBD1EA9A}">
      <dsp:nvSpPr>
        <dsp:cNvPr id="0" name=""/>
        <dsp:cNvSpPr/>
      </dsp:nvSpPr>
      <dsp:spPr>
        <a:xfrm>
          <a:off x="3150600" y="1995947"/>
          <a:ext cx="2188838" cy="2188838"/>
        </a:xfrm>
        <a:prstGeom prst="ellipse">
          <a:avLst/>
        </a:prstGeom>
        <a:gradFill rotWithShape="0">
          <a:gsLst>
            <a:gs pos="0">
              <a:schemeClr val="accent1">
                <a:shade val="60000"/>
                <a:hueOff val="0"/>
                <a:satOff val="0"/>
                <a:lumOff val="0"/>
                <a:alphaOff val="0"/>
                <a:satMod val="100000"/>
                <a:lumMod val="100000"/>
              </a:schemeClr>
            </a:gs>
            <a:gs pos="50000">
              <a:schemeClr val="accent1">
                <a:shade val="60000"/>
                <a:hueOff val="0"/>
                <a:satOff val="0"/>
                <a:lumOff val="0"/>
                <a:alphaOff val="0"/>
                <a:shade val="99000"/>
                <a:satMod val="105000"/>
                <a:lumMod val="100000"/>
              </a:schemeClr>
            </a:gs>
            <a:gs pos="100000">
              <a:schemeClr val="accent1">
                <a:shade val="60000"/>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b="1" kern="1200" dirty="0" smtClean="0"/>
            <a:t>SPA’İN ORTAK BULGULARI</a:t>
          </a:r>
          <a:endParaRPr lang="tr-TR" sz="2200" b="1" kern="1200" dirty="0"/>
        </a:p>
      </dsp:txBody>
      <dsp:txXfrm>
        <a:off x="3471148" y="2316495"/>
        <a:ext cx="1547742" cy="1547742"/>
      </dsp:txXfrm>
    </dsp:sp>
    <dsp:sp modelId="{DC724E4E-7255-4CDC-8CDE-62168711F473}">
      <dsp:nvSpPr>
        <dsp:cNvPr id="0" name=""/>
        <dsp:cNvSpPr/>
      </dsp:nvSpPr>
      <dsp:spPr>
        <a:xfrm>
          <a:off x="3478926" y="1523"/>
          <a:ext cx="1532186" cy="1532186"/>
        </a:xfrm>
        <a:prstGeom prst="ellipse">
          <a:avLst/>
        </a:prstGeom>
        <a:gradFill rotWithShape="0">
          <a:gsLst>
            <a:gs pos="0">
              <a:schemeClr val="accent1">
                <a:shade val="50000"/>
                <a:hueOff val="0"/>
                <a:satOff val="0"/>
                <a:lumOff val="0"/>
                <a:alphaOff val="0"/>
                <a:satMod val="100000"/>
                <a:lumMod val="100000"/>
              </a:schemeClr>
            </a:gs>
            <a:gs pos="50000">
              <a:schemeClr val="accent1">
                <a:shade val="50000"/>
                <a:hueOff val="0"/>
                <a:satOff val="0"/>
                <a:lumOff val="0"/>
                <a:alphaOff val="0"/>
                <a:shade val="99000"/>
                <a:satMod val="105000"/>
                <a:lumMod val="100000"/>
              </a:schemeClr>
            </a:gs>
            <a:gs pos="100000">
              <a:schemeClr val="accent1">
                <a:shade val="50000"/>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İNFLAMATU-VAR BEL AĞRISI</a:t>
          </a:r>
          <a:endParaRPr lang="tr-TR" sz="1400" b="1" kern="1200" dirty="0"/>
        </a:p>
      </dsp:txBody>
      <dsp:txXfrm>
        <a:off x="3703309" y="225906"/>
        <a:ext cx="1083420" cy="1083420"/>
      </dsp:txXfrm>
    </dsp:sp>
    <dsp:sp modelId="{B33D771C-C902-418C-BBC9-30956193DAD5}">
      <dsp:nvSpPr>
        <dsp:cNvPr id="0" name=""/>
        <dsp:cNvSpPr/>
      </dsp:nvSpPr>
      <dsp:spPr>
        <a:xfrm>
          <a:off x="5687992" y="1606504"/>
          <a:ext cx="1532186" cy="1532186"/>
        </a:xfrm>
        <a:prstGeom prst="ellipse">
          <a:avLst/>
        </a:prstGeom>
        <a:gradFill rotWithShape="0">
          <a:gsLst>
            <a:gs pos="0">
              <a:schemeClr val="accent1">
                <a:shade val="50000"/>
                <a:hueOff val="138850"/>
                <a:satOff val="-10760"/>
                <a:lumOff val="18655"/>
                <a:alphaOff val="0"/>
                <a:satMod val="100000"/>
                <a:lumMod val="100000"/>
              </a:schemeClr>
            </a:gs>
            <a:gs pos="50000">
              <a:schemeClr val="accent1">
                <a:shade val="50000"/>
                <a:hueOff val="138850"/>
                <a:satOff val="-10760"/>
                <a:lumOff val="18655"/>
                <a:alphaOff val="0"/>
                <a:shade val="99000"/>
                <a:satMod val="105000"/>
                <a:lumMod val="100000"/>
              </a:schemeClr>
            </a:gs>
            <a:gs pos="100000">
              <a:schemeClr val="accent1">
                <a:shade val="50000"/>
                <a:hueOff val="138850"/>
                <a:satOff val="-10760"/>
                <a:lumOff val="18655"/>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SAKROİLİİT</a:t>
          </a:r>
          <a:endParaRPr lang="tr-TR" sz="1400" b="1" kern="1200" dirty="0"/>
        </a:p>
      </dsp:txBody>
      <dsp:txXfrm>
        <a:off x="5912375" y="1830887"/>
        <a:ext cx="1083420" cy="1083420"/>
      </dsp:txXfrm>
    </dsp:sp>
    <dsp:sp modelId="{A6B8955C-0258-4C74-8AD8-ABB5732CC9BF}">
      <dsp:nvSpPr>
        <dsp:cNvPr id="0" name=""/>
        <dsp:cNvSpPr/>
      </dsp:nvSpPr>
      <dsp:spPr>
        <a:xfrm>
          <a:off x="4844204" y="4203417"/>
          <a:ext cx="1532186" cy="1532186"/>
        </a:xfrm>
        <a:prstGeom prst="ellipse">
          <a:avLst/>
        </a:prstGeom>
        <a:gradFill rotWithShape="0">
          <a:gsLst>
            <a:gs pos="0">
              <a:schemeClr val="accent1">
                <a:shade val="50000"/>
                <a:hueOff val="277701"/>
                <a:satOff val="-21521"/>
                <a:lumOff val="37310"/>
                <a:alphaOff val="0"/>
                <a:satMod val="100000"/>
                <a:lumMod val="100000"/>
              </a:schemeClr>
            </a:gs>
            <a:gs pos="50000">
              <a:schemeClr val="accent1">
                <a:shade val="50000"/>
                <a:hueOff val="277701"/>
                <a:satOff val="-21521"/>
                <a:lumOff val="37310"/>
                <a:alphaOff val="0"/>
                <a:shade val="99000"/>
                <a:satMod val="105000"/>
                <a:lumMod val="100000"/>
              </a:schemeClr>
            </a:gs>
            <a:gs pos="100000">
              <a:schemeClr val="accent1">
                <a:shade val="50000"/>
                <a:hueOff val="277701"/>
                <a:satOff val="-21521"/>
                <a:lumOff val="3731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2"/>
              </a:solidFill>
            </a:rPr>
            <a:t>ENTEZİT</a:t>
          </a:r>
          <a:endParaRPr lang="tr-TR" sz="1400" b="1" kern="1200" dirty="0">
            <a:solidFill>
              <a:schemeClr val="bg2"/>
            </a:solidFill>
          </a:endParaRPr>
        </a:p>
      </dsp:txBody>
      <dsp:txXfrm>
        <a:off x="5068587" y="4427800"/>
        <a:ext cx="1083420" cy="1083420"/>
      </dsp:txXfrm>
    </dsp:sp>
    <dsp:sp modelId="{F4CE5001-1AB7-4CF5-B99B-5481F612F0E5}">
      <dsp:nvSpPr>
        <dsp:cNvPr id="0" name=""/>
        <dsp:cNvSpPr/>
      </dsp:nvSpPr>
      <dsp:spPr>
        <a:xfrm>
          <a:off x="2113648" y="4203417"/>
          <a:ext cx="1532186" cy="1532186"/>
        </a:xfrm>
        <a:prstGeom prst="ellipse">
          <a:avLst/>
        </a:prstGeom>
        <a:gradFill rotWithShape="0">
          <a:gsLst>
            <a:gs pos="0">
              <a:schemeClr val="accent1">
                <a:shade val="50000"/>
                <a:hueOff val="277701"/>
                <a:satOff val="-21521"/>
                <a:lumOff val="37310"/>
                <a:alphaOff val="0"/>
                <a:satMod val="100000"/>
                <a:lumMod val="100000"/>
              </a:schemeClr>
            </a:gs>
            <a:gs pos="50000">
              <a:schemeClr val="accent1">
                <a:shade val="50000"/>
                <a:hueOff val="277701"/>
                <a:satOff val="-21521"/>
                <a:lumOff val="37310"/>
                <a:alphaOff val="0"/>
                <a:shade val="99000"/>
                <a:satMod val="105000"/>
                <a:lumMod val="100000"/>
              </a:schemeClr>
            </a:gs>
            <a:gs pos="100000">
              <a:schemeClr val="accent1">
                <a:shade val="50000"/>
                <a:hueOff val="277701"/>
                <a:satOff val="-21521"/>
                <a:lumOff val="3731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2"/>
              </a:solidFill>
            </a:rPr>
            <a:t>DAKTİLİT</a:t>
          </a:r>
          <a:endParaRPr lang="tr-TR" sz="1400" b="1" kern="1200" dirty="0">
            <a:solidFill>
              <a:schemeClr val="bg2"/>
            </a:solidFill>
          </a:endParaRPr>
        </a:p>
      </dsp:txBody>
      <dsp:txXfrm>
        <a:off x="2338031" y="4427800"/>
        <a:ext cx="1083420" cy="1083420"/>
      </dsp:txXfrm>
    </dsp:sp>
    <dsp:sp modelId="{0186CC38-9A2A-4472-94E7-DD4DFBA8E7F1}">
      <dsp:nvSpPr>
        <dsp:cNvPr id="0" name=""/>
        <dsp:cNvSpPr/>
      </dsp:nvSpPr>
      <dsp:spPr>
        <a:xfrm>
          <a:off x="1269859" y="1606504"/>
          <a:ext cx="1532186" cy="1532186"/>
        </a:xfrm>
        <a:prstGeom prst="ellipse">
          <a:avLst/>
        </a:prstGeom>
        <a:gradFill rotWithShape="0">
          <a:gsLst>
            <a:gs pos="0">
              <a:schemeClr val="accent1">
                <a:shade val="50000"/>
                <a:hueOff val="138850"/>
                <a:satOff val="-10760"/>
                <a:lumOff val="18655"/>
                <a:alphaOff val="0"/>
                <a:satMod val="100000"/>
                <a:lumMod val="100000"/>
              </a:schemeClr>
            </a:gs>
            <a:gs pos="50000">
              <a:schemeClr val="accent1">
                <a:shade val="50000"/>
                <a:hueOff val="138850"/>
                <a:satOff val="-10760"/>
                <a:lumOff val="18655"/>
                <a:alphaOff val="0"/>
                <a:shade val="99000"/>
                <a:satMod val="105000"/>
                <a:lumMod val="100000"/>
              </a:schemeClr>
            </a:gs>
            <a:gs pos="100000">
              <a:schemeClr val="accent1">
                <a:shade val="50000"/>
                <a:hueOff val="138850"/>
                <a:satOff val="-10760"/>
                <a:lumOff val="18655"/>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HLA  B27 (+)</a:t>
          </a:r>
          <a:endParaRPr lang="tr-TR" sz="1400" b="1" kern="1200" dirty="0"/>
        </a:p>
      </dsp:txBody>
      <dsp:txXfrm>
        <a:off x="1494242" y="1830887"/>
        <a:ext cx="1083420" cy="10834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B1D47-C8DB-49C2-B6A5-24763C4C7BA7}">
      <dsp:nvSpPr>
        <dsp:cNvPr id="0" name=""/>
        <dsp:cNvSpPr/>
      </dsp:nvSpPr>
      <dsp:spPr>
        <a:xfrm>
          <a:off x="0" y="322533"/>
          <a:ext cx="8128000" cy="115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0823" tIns="333248" rIns="630823" bIns="113792" numCol="1" spcCol="1270" anchor="t" anchorCtr="0">
          <a:noAutofit/>
        </a:bodyPr>
        <a:lstStyle/>
        <a:p>
          <a:pPr marL="171450" lvl="1" indent="-171450" algn="l" defTabSz="711200" rtl="0">
            <a:lnSpc>
              <a:spcPct val="90000"/>
            </a:lnSpc>
            <a:spcBef>
              <a:spcPct val="0"/>
            </a:spcBef>
            <a:spcAft>
              <a:spcPct val="15000"/>
            </a:spcAft>
            <a:buChar char="••"/>
          </a:pPr>
          <a:r>
            <a:rPr lang="tr-TR" sz="1600" b="1" i="0" u="none" kern="1200" dirty="0" smtClean="0"/>
            <a:t>KLİNİK OLARAK PSÖRİYAZİSİN DERİ/TIRNAK BULGULARI</a:t>
          </a:r>
          <a:endParaRPr lang="tr-TR" sz="1600" b="1" kern="1200" dirty="0"/>
        </a:p>
        <a:p>
          <a:pPr marL="171450" lvl="1" indent="-171450" algn="l" defTabSz="711200" rtl="0">
            <a:lnSpc>
              <a:spcPct val="90000"/>
            </a:lnSpc>
            <a:spcBef>
              <a:spcPct val="0"/>
            </a:spcBef>
            <a:spcAft>
              <a:spcPct val="15000"/>
            </a:spcAft>
            <a:buChar char="••"/>
          </a:pPr>
          <a:r>
            <a:rPr lang="tr-TR" sz="1600" b="1" i="0" u="none" kern="1200" dirty="0" smtClean="0"/>
            <a:t>&gt;6 </a:t>
          </a:r>
          <a:r>
            <a:rPr lang="tr-TR" sz="1600" b="1" i="0" u="none" kern="1200" dirty="0" err="1" smtClean="0"/>
            <a:t>hf.BİR</a:t>
          </a:r>
          <a:r>
            <a:rPr lang="tr-TR" sz="1600" b="1" i="0" u="none" kern="1200" dirty="0" smtClean="0"/>
            <a:t> DOKTORUN SAPTADIĞI EN AZ BİR EKLEMİN HAREKETİNDE KISITLANMA/AĞRI ve YUMUŞAK DOKU ŞİŞLİĞİ</a:t>
          </a:r>
          <a:endParaRPr lang="tr-TR" sz="1600" b="1" i="0" u="none" kern="1200" dirty="0"/>
        </a:p>
      </dsp:txBody>
      <dsp:txXfrm>
        <a:off x="0" y="322533"/>
        <a:ext cx="8128000" cy="1159200"/>
      </dsp:txXfrm>
    </dsp:sp>
    <dsp:sp modelId="{4A8FAAEB-FFA6-407E-B35A-FBE35343D854}">
      <dsp:nvSpPr>
        <dsp:cNvPr id="0" name=""/>
        <dsp:cNvSpPr/>
      </dsp:nvSpPr>
      <dsp:spPr>
        <a:xfrm>
          <a:off x="406400" y="86373"/>
          <a:ext cx="5689600" cy="472320"/>
        </a:xfrm>
        <a:prstGeom prst="round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lvl="0" algn="l" defTabSz="711200">
            <a:lnSpc>
              <a:spcPct val="90000"/>
            </a:lnSpc>
            <a:spcBef>
              <a:spcPct val="0"/>
            </a:spcBef>
            <a:spcAft>
              <a:spcPct val="35000"/>
            </a:spcAft>
          </a:pPr>
          <a:r>
            <a:rPr lang="tr-TR" sz="1600" b="1" kern="1200" dirty="0" smtClean="0"/>
            <a:t>ZORUNLU BULGULAR</a:t>
          </a:r>
          <a:endParaRPr lang="tr-TR" sz="1600" kern="1200" dirty="0"/>
        </a:p>
      </dsp:txBody>
      <dsp:txXfrm>
        <a:off x="429457" y="109430"/>
        <a:ext cx="5643486" cy="426206"/>
      </dsp:txXfrm>
    </dsp:sp>
    <dsp:sp modelId="{AFC99F6A-846B-4220-96A5-5772BD29AD29}">
      <dsp:nvSpPr>
        <dsp:cNvPr id="0" name=""/>
        <dsp:cNvSpPr/>
      </dsp:nvSpPr>
      <dsp:spPr>
        <a:xfrm>
          <a:off x="0" y="1804293"/>
          <a:ext cx="8128000" cy="352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0823" tIns="333248" rIns="630823" bIns="113792" numCol="1" spcCol="1270" anchor="t" anchorCtr="0">
          <a:noAutofit/>
        </a:bodyPr>
        <a:lstStyle/>
        <a:p>
          <a:pPr marL="171450" lvl="1" indent="-171450" algn="l" defTabSz="711200" rtl="0">
            <a:lnSpc>
              <a:spcPct val="90000"/>
            </a:lnSpc>
            <a:spcBef>
              <a:spcPct val="0"/>
            </a:spcBef>
            <a:spcAft>
              <a:spcPct val="15000"/>
            </a:spcAft>
            <a:buChar char="••"/>
          </a:pPr>
          <a:r>
            <a:rPr lang="tr-TR" sz="1600" b="1" i="0" u="none" kern="1200" dirty="0" smtClean="0"/>
            <a:t>&gt;6 </a:t>
          </a:r>
          <a:r>
            <a:rPr lang="tr-TR" sz="1600" b="1" i="0" u="none" kern="1200" dirty="0" err="1" smtClean="0"/>
            <a:t>hf.BİR</a:t>
          </a:r>
          <a:r>
            <a:rPr lang="tr-TR" sz="1600" b="1" i="0" u="none" kern="1200" dirty="0" smtClean="0"/>
            <a:t> DOKTORUN SAPTADIĞI BİR veya DAHA FAZLA  EKLEMİN HAREKETİNDE KISITLANMA/AĞRI ve YUMUŞAK DOKU ŞİŞLİĞİ</a:t>
          </a:r>
          <a:endParaRPr lang="tr-TR" sz="1600" b="1" kern="1200" dirty="0"/>
        </a:p>
        <a:p>
          <a:pPr marL="171450" lvl="1" indent="-171450" algn="l" defTabSz="711200">
            <a:lnSpc>
              <a:spcPct val="90000"/>
            </a:lnSpc>
            <a:spcBef>
              <a:spcPct val="0"/>
            </a:spcBef>
            <a:spcAft>
              <a:spcPct val="15000"/>
            </a:spcAft>
            <a:buChar char="••"/>
          </a:pPr>
          <a:r>
            <a:rPr lang="tr-TR" sz="1600" b="1" kern="1200" dirty="0" smtClean="0"/>
            <a:t>DİP LERDE İNFLAMASYON</a:t>
          </a:r>
          <a:endParaRPr lang="tr-TR" sz="1600" kern="1200" dirty="0"/>
        </a:p>
        <a:p>
          <a:pPr marL="342900" lvl="2" indent="-171450" algn="l" defTabSz="711200">
            <a:lnSpc>
              <a:spcPct val="90000"/>
            </a:lnSpc>
            <a:spcBef>
              <a:spcPct val="0"/>
            </a:spcBef>
            <a:spcAft>
              <a:spcPct val="15000"/>
            </a:spcAft>
            <a:buChar char="••"/>
          </a:pPr>
          <a:r>
            <a:rPr lang="tr-TR" sz="1600" b="1" kern="1200" dirty="0" smtClean="0"/>
            <a:t>HEBERDEN/</a:t>
          </a:r>
        </a:p>
        <a:p>
          <a:pPr marL="342900" lvl="2" indent="-171450" algn="l" defTabSz="711200">
            <a:lnSpc>
              <a:spcPct val="90000"/>
            </a:lnSpc>
            <a:spcBef>
              <a:spcPct val="0"/>
            </a:spcBef>
            <a:spcAft>
              <a:spcPct val="15000"/>
            </a:spcAft>
            <a:buChar char="••"/>
          </a:pPr>
          <a:r>
            <a:rPr lang="tr-TR" sz="1600" b="1" kern="1200" dirty="0" smtClean="0"/>
            <a:t>BOUCHARD NODÜLLERİ DIŞLANMALI</a:t>
          </a:r>
          <a:endParaRPr lang="tr-TR" sz="1600" b="1" kern="1200" dirty="0"/>
        </a:p>
        <a:p>
          <a:pPr marL="171450" lvl="1" indent="-171450" algn="l" defTabSz="711200">
            <a:lnSpc>
              <a:spcPct val="90000"/>
            </a:lnSpc>
            <a:spcBef>
              <a:spcPct val="0"/>
            </a:spcBef>
            <a:spcAft>
              <a:spcPct val="15000"/>
            </a:spcAft>
            <a:buChar char="••"/>
          </a:pPr>
          <a:r>
            <a:rPr lang="tr-TR" sz="1600" b="1" i="0" u="none" kern="1200" dirty="0" smtClean="0"/>
            <a:t>SOSİS PARMAK</a:t>
          </a:r>
          <a:endParaRPr lang="tr-TR" sz="1600" b="1" kern="1200" dirty="0"/>
        </a:p>
        <a:p>
          <a:pPr marL="171450" lvl="1" indent="-171450" algn="l" defTabSz="711200" rtl="0">
            <a:lnSpc>
              <a:spcPct val="90000"/>
            </a:lnSpc>
            <a:spcBef>
              <a:spcPct val="0"/>
            </a:spcBef>
            <a:spcAft>
              <a:spcPct val="15000"/>
            </a:spcAft>
            <a:buChar char="••"/>
          </a:pPr>
          <a:r>
            <a:rPr lang="tr-TR" sz="1600" b="1" i="0" u="none" kern="1200" dirty="0" smtClean="0"/>
            <a:t>EL VE AYAKLARDA ASİMETRİK ARTRİT</a:t>
          </a:r>
          <a:endParaRPr lang="tr-TR" sz="1600" b="1" i="0" u="none" kern="1200" dirty="0"/>
        </a:p>
        <a:p>
          <a:pPr marL="171450" lvl="1" indent="-171450" algn="l" defTabSz="711200" rtl="0">
            <a:lnSpc>
              <a:spcPct val="90000"/>
            </a:lnSpc>
            <a:spcBef>
              <a:spcPct val="0"/>
            </a:spcBef>
            <a:spcAft>
              <a:spcPct val="15000"/>
            </a:spcAft>
            <a:buChar char="••"/>
          </a:pPr>
          <a:r>
            <a:rPr lang="tr-TR" sz="1600" b="1" i="0" u="none" kern="1200" dirty="0" smtClean="0"/>
            <a:t>SC.NODÜLLER YOK</a:t>
          </a:r>
          <a:endParaRPr lang="tr-TR" sz="1600" b="1" i="0" u="none" kern="1200" dirty="0"/>
        </a:p>
        <a:p>
          <a:pPr marL="171450" lvl="1" indent="-171450" algn="l" defTabSz="711200" rtl="0">
            <a:lnSpc>
              <a:spcPct val="90000"/>
            </a:lnSpc>
            <a:spcBef>
              <a:spcPct val="0"/>
            </a:spcBef>
            <a:spcAft>
              <a:spcPct val="15000"/>
            </a:spcAft>
            <a:buChar char="••"/>
          </a:pPr>
          <a:r>
            <a:rPr lang="tr-TR" sz="1600" b="1" i="0" u="none" kern="1200" dirty="0" smtClean="0"/>
            <a:t>RF NEGATİF</a:t>
          </a:r>
          <a:endParaRPr lang="tr-TR" sz="1600" b="1" i="0" u="none" kern="1200" dirty="0"/>
        </a:p>
        <a:p>
          <a:pPr marL="171450" lvl="1" indent="-171450" algn="l" defTabSz="711200" rtl="0">
            <a:lnSpc>
              <a:spcPct val="90000"/>
            </a:lnSpc>
            <a:spcBef>
              <a:spcPct val="0"/>
            </a:spcBef>
            <a:spcAft>
              <a:spcPct val="15000"/>
            </a:spcAft>
            <a:buChar char="••"/>
          </a:pPr>
          <a:r>
            <a:rPr lang="tr-TR" sz="1600" b="1" i="0" u="none" kern="1200" dirty="0" smtClean="0"/>
            <a:t>SİNOVİYAL SIVI:</a:t>
          </a:r>
          <a:endParaRPr lang="tr-TR" sz="1600" b="1" i="0" u="none" kern="1200" dirty="0"/>
        </a:p>
        <a:p>
          <a:pPr marL="342900" lvl="2" indent="-171450" algn="l" defTabSz="711200" rtl="0">
            <a:lnSpc>
              <a:spcPct val="90000"/>
            </a:lnSpc>
            <a:spcBef>
              <a:spcPct val="0"/>
            </a:spcBef>
            <a:spcAft>
              <a:spcPct val="15000"/>
            </a:spcAft>
            <a:buChar char="••"/>
          </a:pPr>
          <a:r>
            <a:rPr lang="tr-TR" sz="1600" b="1" i="0" u="none" kern="1200" dirty="0" smtClean="0"/>
            <a:t>İNFLAMATUVAR TİPTE</a:t>
          </a:r>
          <a:endParaRPr lang="tr-TR" sz="1600" b="1" i="0" u="none" kern="1200" dirty="0"/>
        </a:p>
        <a:p>
          <a:pPr marL="342900" lvl="2" indent="-171450" algn="l" defTabSz="711200">
            <a:lnSpc>
              <a:spcPct val="90000"/>
            </a:lnSpc>
            <a:spcBef>
              <a:spcPct val="0"/>
            </a:spcBef>
            <a:spcAft>
              <a:spcPct val="15000"/>
            </a:spcAft>
            <a:buChar char="••"/>
          </a:pPr>
          <a:r>
            <a:rPr lang="tr-TR" sz="1600" b="1" i="0" u="none" kern="1200" dirty="0" smtClean="0"/>
            <a:t>MSU  VE ARB YOKLUĞUNDA C3/C4 NORMAL VEYA ARTMIŞ.</a:t>
          </a:r>
          <a:endParaRPr lang="tr-TR" sz="1600" kern="1200"/>
        </a:p>
      </dsp:txBody>
      <dsp:txXfrm>
        <a:off x="0" y="1804293"/>
        <a:ext cx="8128000" cy="3528000"/>
      </dsp:txXfrm>
    </dsp:sp>
    <dsp:sp modelId="{32F72083-AA4F-42A8-A42F-5B60AE1EBEB7}">
      <dsp:nvSpPr>
        <dsp:cNvPr id="0" name=""/>
        <dsp:cNvSpPr/>
      </dsp:nvSpPr>
      <dsp:spPr>
        <a:xfrm>
          <a:off x="406400" y="1568133"/>
          <a:ext cx="5689600" cy="472320"/>
        </a:xfrm>
        <a:prstGeom prst="round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lvl="0" algn="l" defTabSz="711200">
            <a:lnSpc>
              <a:spcPct val="90000"/>
            </a:lnSpc>
            <a:spcBef>
              <a:spcPct val="0"/>
            </a:spcBef>
            <a:spcAft>
              <a:spcPct val="35000"/>
            </a:spcAft>
          </a:pPr>
          <a:r>
            <a:rPr lang="tr-TR" sz="1600" b="1" kern="1200" dirty="0" smtClean="0"/>
            <a:t>DESTEKLEYEN BULGULAR</a:t>
          </a:r>
          <a:endParaRPr lang="tr-TR" sz="1600" kern="1200" dirty="0"/>
        </a:p>
      </dsp:txBody>
      <dsp:txXfrm>
        <a:off x="429457" y="1591190"/>
        <a:ext cx="5643486" cy="4262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92531-E2E4-48A2-96A8-3A2E5E8CC388}">
      <dsp:nvSpPr>
        <dsp:cNvPr id="0" name=""/>
        <dsp:cNvSpPr/>
      </dsp:nvSpPr>
      <dsp:spPr>
        <a:xfrm>
          <a:off x="1359" y="0"/>
          <a:ext cx="3535715" cy="4773172"/>
        </a:xfrm>
        <a:prstGeom prst="roundRect">
          <a:avLst>
            <a:gd name="adj" fmla="val 10000"/>
          </a:avLst>
        </a:prstGeom>
        <a:gradFill rotWithShape="0">
          <a:gsLst>
            <a:gs pos="0">
              <a:schemeClr val="accent1">
                <a:tint val="40000"/>
                <a:hueOff val="0"/>
                <a:satOff val="0"/>
                <a:lumOff val="0"/>
                <a:alphaOff val="0"/>
                <a:satMod val="100000"/>
                <a:lumMod val="100000"/>
              </a:schemeClr>
            </a:gs>
            <a:gs pos="50000">
              <a:schemeClr val="accent1">
                <a:tint val="40000"/>
                <a:hueOff val="0"/>
                <a:satOff val="0"/>
                <a:lumOff val="0"/>
                <a:alphaOff val="0"/>
                <a:shade val="99000"/>
                <a:satMod val="105000"/>
                <a:lumMod val="100000"/>
              </a:schemeClr>
            </a:gs>
            <a:gs pos="100000">
              <a:schemeClr val="accent1">
                <a:tint val="40000"/>
                <a:hueOff val="0"/>
                <a:satOff val="0"/>
                <a:lumOff val="0"/>
                <a:alphaOff val="0"/>
                <a:shade val="98000"/>
                <a:satMod val="105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tr-TR" sz="4000" kern="1200" dirty="0" smtClean="0"/>
            <a:t>KRİTER GRUBU 1</a:t>
          </a:r>
          <a:endParaRPr lang="tr-TR" sz="4000" kern="1200" dirty="0"/>
        </a:p>
      </dsp:txBody>
      <dsp:txXfrm>
        <a:off x="1359" y="0"/>
        <a:ext cx="3535715" cy="1431951"/>
      </dsp:txXfrm>
    </dsp:sp>
    <dsp:sp modelId="{F7F3639B-E943-4A7E-97AB-2078E6C86D52}">
      <dsp:nvSpPr>
        <dsp:cNvPr id="0" name=""/>
        <dsp:cNvSpPr/>
      </dsp:nvSpPr>
      <dsp:spPr>
        <a:xfrm>
          <a:off x="354931" y="1431951"/>
          <a:ext cx="2828572" cy="3102561"/>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tr-TR" sz="1200" b="1" kern="1200" dirty="0" smtClean="0"/>
            <a:t>PSÖRİYAZİSİN DERİ/TIRNAK BULGULARI </a:t>
          </a:r>
          <a:endParaRPr lang="tr-TR" sz="1200" b="1" kern="1200" dirty="0"/>
        </a:p>
      </dsp:txBody>
      <dsp:txXfrm>
        <a:off x="437777" y="1514797"/>
        <a:ext cx="2662880" cy="2936869"/>
      </dsp:txXfrm>
    </dsp:sp>
    <dsp:sp modelId="{0231F40A-7008-4D20-BCBD-3A3297F1A2B2}">
      <dsp:nvSpPr>
        <dsp:cNvPr id="0" name=""/>
        <dsp:cNvSpPr/>
      </dsp:nvSpPr>
      <dsp:spPr>
        <a:xfrm>
          <a:off x="3802254" y="0"/>
          <a:ext cx="3535715" cy="4773172"/>
        </a:xfrm>
        <a:prstGeom prst="roundRect">
          <a:avLst>
            <a:gd name="adj" fmla="val 10000"/>
          </a:avLst>
        </a:prstGeom>
        <a:gradFill rotWithShape="0">
          <a:gsLst>
            <a:gs pos="0">
              <a:schemeClr val="accent1">
                <a:tint val="40000"/>
                <a:hueOff val="0"/>
                <a:satOff val="0"/>
                <a:lumOff val="0"/>
                <a:alphaOff val="0"/>
                <a:satMod val="100000"/>
                <a:lumMod val="100000"/>
              </a:schemeClr>
            </a:gs>
            <a:gs pos="50000">
              <a:schemeClr val="accent1">
                <a:tint val="40000"/>
                <a:hueOff val="0"/>
                <a:satOff val="0"/>
                <a:lumOff val="0"/>
                <a:alphaOff val="0"/>
                <a:shade val="99000"/>
                <a:satMod val="105000"/>
                <a:lumMod val="100000"/>
              </a:schemeClr>
            </a:gs>
            <a:gs pos="100000">
              <a:schemeClr val="accent1">
                <a:tint val="40000"/>
                <a:hueOff val="0"/>
                <a:satOff val="0"/>
                <a:lumOff val="0"/>
                <a:alphaOff val="0"/>
                <a:shade val="98000"/>
                <a:satMod val="105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KRİTER GRUBU 2 </a:t>
          </a:r>
        </a:p>
        <a:p>
          <a:pPr lvl="0" algn="ctr" defTabSz="533400">
            <a:lnSpc>
              <a:spcPct val="90000"/>
            </a:lnSpc>
            <a:spcBef>
              <a:spcPct val="0"/>
            </a:spcBef>
            <a:spcAft>
              <a:spcPct val="35000"/>
            </a:spcAft>
          </a:pPr>
          <a:r>
            <a:rPr lang="tr-TR" sz="1200" b="1" kern="1200" dirty="0" smtClean="0"/>
            <a:t>( PERİFERİK TUTULUM) </a:t>
          </a:r>
          <a:endParaRPr lang="tr-TR" sz="1200" b="1" kern="1200" dirty="0"/>
        </a:p>
      </dsp:txBody>
      <dsp:txXfrm>
        <a:off x="3802254" y="0"/>
        <a:ext cx="3535715" cy="1431951"/>
      </dsp:txXfrm>
    </dsp:sp>
    <dsp:sp modelId="{10785F7B-FCEF-433E-B6DC-56A0D357D518}">
      <dsp:nvSpPr>
        <dsp:cNvPr id="0" name=""/>
        <dsp:cNvSpPr/>
      </dsp:nvSpPr>
      <dsp:spPr>
        <a:xfrm>
          <a:off x="4104317" y="1228904"/>
          <a:ext cx="2828572" cy="826000"/>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tr-TR" sz="1200" b="1" kern="1200" dirty="0" err="1" smtClean="0"/>
            <a:t>DIP’lerde</a:t>
          </a:r>
          <a:r>
            <a:rPr lang="tr-TR" sz="1200" b="1" kern="1200" dirty="0" smtClean="0"/>
            <a:t> &gt;4 </a:t>
          </a:r>
          <a:r>
            <a:rPr lang="tr-TR" sz="1200" b="1" kern="1200" dirty="0" err="1" smtClean="0"/>
            <a:t>hf</a:t>
          </a:r>
          <a:r>
            <a:rPr lang="tr-TR" sz="1200" b="1" kern="1200" dirty="0" smtClean="0"/>
            <a:t> EKLEM HAREKETLERİNDE KISITLAMA  İLE VEYA OLMADANN AĞRI VE YUMUŞAK DOKU ŞİŞLİĞİ</a:t>
          </a:r>
          <a:endParaRPr lang="tr-TR" sz="1200" b="1" kern="1200" dirty="0"/>
        </a:p>
      </dsp:txBody>
      <dsp:txXfrm>
        <a:off x="4128510" y="1253097"/>
        <a:ext cx="2780186" cy="777614"/>
      </dsp:txXfrm>
    </dsp:sp>
    <dsp:sp modelId="{D97D04B5-E50C-4CA7-B699-B9C157CA2DA3}">
      <dsp:nvSpPr>
        <dsp:cNvPr id="0" name=""/>
        <dsp:cNvSpPr/>
      </dsp:nvSpPr>
      <dsp:spPr>
        <a:xfrm>
          <a:off x="4155825" y="2229192"/>
          <a:ext cx="2828572" cy="950059"/>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tr-TR" sz="1200" b="1" kern="1200" dirty="0" smtClean="0"/>
            <a:t>ASİMETRİK ,PERİFERİK EKLEMLERDE  &gt;4 </a:t>
          </a:r>
          <a:r>
            <a:rPr lang="tr-TR" sz="1200" b="1" kern="1200" dirty="0" err="1" smtClean="0"/>
            <a:t>hf</a:t>
          </a:r>
          <a:r>
            <a:rPr lang="tr-TR" sz="1200" b="1" kern="1200" dirty="0" smtClean="0"/>
            <a:t>. EKLEM HAREKETLERİNDE KISITLAMA  İLE VEYA OLMADAN AĞRI VE YUMUŞAK DOKU ŞİŞLİĞİ</a:t>
          </a:r>
        </a:p>
        <a:p>
          <a:pPr lvl="0" algn="ctr" defTabSz="533400">
            <a:lnSpc>
              <a:spcPct val="90000"/>
            </a:lnSpc>
            <a:spcBef>
              <a:spcPct val="0"/>
            </a:spcBef>
            <a:spcAft>
              <a:spcPct val="35000"/>
            </a:spcAft>
          </a:pPr>
          <a:r>
            <a:rPr lang="tr-TR" sz="1200" b="1" kern="1200" dirty="0" smtClean="0"/>
            <a:t> (SOSOİS PARMAK DA DAHİL) </a:t>
          </a:r>
          <a:endParaRPr lang="tr-TR" sz="1200" b="1" kern="1200" dirty="0"/>
        </a:p>
      </dsp:txBody>
      <dsp:txXfrm>
        <a:off x="4183651" y="2257018"/>
        <a:ext cx="2772920" cy="894407"/>
      </dsp:txXfrm>
    </dsp:sp>
    <dsp:sp modelId="{7DC0FC66-EA79-4146-A681-F9868A3B2BE4}">
      <dsp:nvSpPr>
        <dsp:cNvPr id="0" name=""/>
        <dsp:cNvSpPr/>
      </dsp:nvSpPr>
      <dsp:spPr>
        <a:xfrm>
          <a:off x="4155825" y="3345177"/>
          <a:ext cx="2828572" cy="677868"/>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tr-TR" sz="1200" b="1" kern="1200" dirty="0" smtClean="0"/>
            <a:t>&gt;4 </a:t>
          </a:r>
          <a:r>
            <a:rPr lang="tr-TR" sz="1200" b="1" kern="1200" dirty="0" err="1" smtClean="0"/>
            <a:t>hf.SİMETRİK</a:t>
          </a:r>
          <a:r>
            <a:rPr lang="tr-TR" sz="1200" b="1" kern="1200" dirty="0" smtClean="0"/>
            <a:t> PERİFERİK ARTRİT </a:t>
          </a:r>
        </a:p>
        <a:p>
          <a:pPr lvl="0" algn="ctr" defTabSz="533400">
            <a:lnSpc>
              <a:spcPct val="90000"/>
            </a:lnSpc>
            <a:spcBef>
              <a:spcPct val="0"/>
            </a:spcBef>
            <a:spcAft>
              <a:spcPct val="35000"/>
            </a:spcAft>
          </a:pPr>
          <a:r>
            <a:rPr lang="tr-TR" sz="1200" b="1" kern="1200" dirty="0" smtClean="0"/>
            <a:t>(RF:-,SC  YOK)</a:t>
          </a:r>
          <a:endParaRPr lang="tr-TR" sz="1200" b="1" kern="1200" dirty="0"/>
        </a:p>
      </dsp:txBody>
      <dsp:txXfrm>
        <a:off x="4175679" y="3365031"/>
        <a:ext cx="2788864" cy="638160"/>
      </dsp:txXfrm>
    </dsp:sp>
    <dsp:sp modelId="{85AD2FA1-848E-4C2C-93F4-7EA2A101B062}">
      <dsp:nvSpPr>
        <dsp:cNvPr id="0" name=""/>
        <dsp:cNvSpPr/>
      </dsp:nvSpPr>
      <dsp:spPr>
        <a:xfrm>
          <a:off x="4155825" y="4091100"/>
          <a:ext cx="2828572" cy="442357"/>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tr-TR" sz="1200" b="1" kern="1200" dirty="0" smtClean="0"/>
            <a:t>OKKA KALEM BELİRTİSİ</a:t>
          </a:r>
          <a:endParaRPr lang="tr-TR" sz="1200" b="1" kern="1200" dirty="0"/>
        </a:p>
      </dsp:txBody>
      <dsp:txXfrm>
        <a:off x="4168781" y="4104056"/>
        <a:ext cx="2802660" cy="416445"/>
      </dsp:txXfrm>
    </dsp:sp>
    <dsp:sp modelId="{F8DD0DE7-96A1-4CF6-BCE7-0C8B21073862}">
      <dsp:nvSpPr>
        <dsp:cNvPr id="0" name=""/>
        <dsp:cNvSpPr/>
      </dsp:nvSpPr>
      <dsp:spPr>
        <a:xfrm>
          <a:off x="7603148" y="0"/>
          <a:ext cx="3535715" cy="4773172"/>
        </a:xfrm>
        <a:prstGeom prst="roundRect">
          <a:avLst>
            <a:gd name="adj" fmla="val 10000"/>
          </a:avLst>
        </a:prstGeom>
        <a:gradFill rotWithShape="0">
          <a:gsLst>
            <a:gs pos="0">
              <a:schemeClr val="accent1">
                <a:tint val="40000"/>
                <a:hueOff val="0"/>
                <a:satOff val="0"/>
                <a:lumOff val="0"/>
                <a:alphaOff val="0"/>
                <a:satMod val="100000"/>
                <a:lumMod val="100000"/>
              </a:schemeClr>
            </a:gs>
            <a:gs pos="50000">
              <a:schemeClr val="accent1">
                <a:tint val="40000"/>
                <a:hueOff val="0"/>
                <a:satOff val="0"/>
                <a:lumOff val="0"/>
                <a:alphaOff val="0"/>
                <a:shade val="99000"/>
                <a:satMod val="105000"/>
                <a:lumMod val="100000"/>
              </a:schemeClr>
            </a:gs>
            <a:gs pos="100000">
              <a:schemeClr val="accent1">
                <a:tint val="40000"/>
                <a:hueOff val="0"/>
                <a:satOff val="0"/>
                <a:lumOff val="0"/>
                <a:alphaOff val="0"/>
                <a:shade val="98000"/>
                <a:satMod val="105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KRİTER GRUBU 3</a:t>
          </a:r>
        </a:p>
        <a:p>
          <a:pPr lvl="0" algn="ctr" defTabSz="533400">
            <a:lnSpc>
              <a:spcPct val="90000"/>
            </a:lnSpc>
            <a:spcBef>
              <a:spcPct val="0"/>
            </a:spcBef>
            <a:spcAft>
              <a:spcPct val="35000"/>
            </a:spcAft>
          </a:pPr>
          <a:r>
            <a:rPr lang="tr-TR" sz="1200" b="1" kern="1200" dirty="0" smtClean="0"/>
            <a:t>(SANTRAL TUTULUM)</a:t>
          </a:r>
          <a:endParaRPr lang="tr-TR" sz="1200" b="1" kern="1200" dirty="0"/>
        </a:p>
      </dsp:txBody>
      <dsp:txXfrm>
        <a:off x="7603148" y="0"/>
        <a:ext cx="3535715" cy="1431951"/>
      </dsp:txXfrm>
    </dsp:sp>
    <dsp:sp modelId="{EA35D3F7-AC31-4272-A2D2-745FE1E27E1A}">
      <dsp:nvSpPr>
        <dsp:cNvPr id="0" name=""/>
        <dsp:cNvSpPr/>
      </dsp:nvSpPr>
      <dsp:spPr>
        <a:xfrm>
          <a:off x="7956720" y="1432359"/>
          <a:ext cx="2828572" cy="937737"/>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tr-TR" sz="1200" b="1" kern="1200" dirty="0" smtClean="0"/>
            <a:t>&gt;4hf.HAREKET KISITLAMASIYLA BERABER SPİNAL AĞRI VE KATILIK</a:t>
          </a:r>
          <a:endParaRPr lang="tr-TR" sz="1200" b="1" kern="1200" dirty="0"/>
        </a:p>
      </dsp:txBody>
      <dsp:txXfrm>
        <a:off x="7984185" y="1459824"/>
        <a:ext cx="2773642" cy="882807"/>
      </dsp:txXfrm>
    </dsp:sp>
    <dsp:sp modelId="{D8371186-A432-473A-9266-0ED8FAEEC792}">
      <dsp:nvSpPr>
        <dsp:cNvPr id="0" name=""/>
        <dsp:cNvSpPr/>
      </dsp:nvSpPr>
      <dsp:spPr>
        <a:xfrm>
          <a:off x="7956720" y="2514363"/>
          <a:ext cx="2828572" cy="937737"/>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tr-TR" sz="1200" b="1" kern="1200" dirty="0" smtClean="0"/>
            <a:t>NEW YORK KRİTERLERİNE UYGUN,SİMETRİK GR.2 Sİİ</a:t>
          </a:r>
          <a:endParaRPr lang="tr-TR" sz="1200" b="1" kern="1200" dirty="0"/>
        </a:p>
      </dsp:txBody>
      <dsp:txXfrm>
        <a:off x="7984185" y="2541828"/>
        <a:ext cx="2773642" cy="882807"/>
      </dsp:txXfrm>
    </dsp:sp>
    <dsp:sp modelId="{17470247-0908-4243-810C-B79F57A24109}">
      <dsp:nvSpPr>
        <dsp:cNvPr id="0" name=""/>
        <dsp:cNvSpPr/>
      </dsp:nvSpPr>
      <dsp:spPr>
        <a:xfrm>
          <a:off x="7956720" y="3596368"/>
          <a:ext cx="2828572" cy="937737"/>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tr-TR" sz="1200" b="1" kern="1200" dirty="0" smtClean="0"/>
            <a:t>ASİMETRİK  GR3/4 Sİİ</a:t>
          </a:r>
          <a:endParaRPr lang="tr-TR" sz="1200" b="1" kern="1200" dirty="0"/>
        </a:p>
      </dsp:txBody>
      <dsp:txXfrm>
        <a:off x="7984185" y="3623833"/>
        <a:ext cx="2773642" cy="8828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D6750-A5A4-43F2-B11D-551F6E64D41F}">
      <dsp:nvSpPr>
        <dsp:cNvPr id="0" name=""/>
        <dsp:cNvSpPr/>
      </dsp:nvSpPr>
      <dsp:spPr>
        <a:xfrm>
          <a:off x="1020562" y="2308881"/>
          <a:ext cx="1601809" cy="800904"/>
        </a:xfrm>
        <a:prstGeom prst="roundRect">
          <a:avLst>
            <a:gd name="adj" fmla="val 10000"/>
          </a:avLst>
        </a:prstGeom>
        <a:gradFill rotWithShape="0">
          <a:gsLst>
            <a:gs pos="0">
              <a:schemeClr val="accent4">
                <a:hueOff val="0"/>
                <a:satOff val="0"/>
                <a:lumOff val="0"/>
                <a:alphaOff val="0"/>
                <a:satMod val="100000"/>
                <a:lumMod val="100000"/>
              </a:schemeClr>
            </a:gs>
            <a:gs pos="50000">
              <a:schemeClr val="accent4">
                <a:hueOff val="0"/>
                <a:satOff val="0"/>
                <a:lumOff val="0"/>
                <a:alphaOff val="0"/>
                <a:shade val="99000"/>
                <a:satMod val="105000"/>
                <a:lumMod val="100000"/>
              </a:schemeClr>
            </a:gs>
            <a:gs pos="100000">
              <a:schemeClr val="accent4">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t>İNFLAMATUVAR ARTRİT</a:t>
          </a:r>
          <a:endParaRPr lang="tr-TR" sz="1200" b="1" kern="1200" dirty="0"/>
        </a:p>
      </dsp:txBody>
      <dsp:txXfrm>
        <a:off x="1044020" y="2332339"/>
        <a:ext cx="1554893" cy="753988"/>
      </dsp:txXfrm>
    </dsp:sp>
    <dsp:sp modelId="{FBEB4A69-3FF6-4C99-BB82-3DB6BCB5BF15}">
      <dsp:nvSpPr>
        <dsp:cNvPr id="0" name=""/>
        <dsp:cNvSpPr/>
      </dsp:nvSpPr>
      <dsp:spPr>
        <a:xfrm rot="17350740">
          <a:off x="1967568" y="1774990"/>
          <a:ext cx="1950330" cy="26604"/>
        </a:xfrm>
        <a:custGeom>
          <a:avLst/>
          <a:gdLst/>
          <a:ahLst/>
          <a:cxnLst/>
          <a:rect l="0" t="0" r="0" b="0"/>
          <a:pathLst>
            <a:path>
              <a:moveTo>
                <a:pt x="0" y="13302"/>
              </a:moveTo>
              <a:lnTo>
                <a:pt x="1950330" y="13302"/>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tr-TR" sz="1200" b="1" kern="1200"/>
        </a:p>
      </dsp:txBody>
      <dsp:txXfrm>
        <a:off x="2893975" y="1739534"/>
        <a:ext cx="97516" cy="97516"/>
      </dsp:txXfrm>
    </dsp:sp>
    <dsp:sp modelId="{5B8929A8-D2F7-4D3A-8EC2-2DE6109D0293}">
      <dsp:nvSpPr>
        <dsp:cNvPr id="0" name=""/>
        <dsp:cNvSpPr/>
      </dsp:nvSpPr>
      <dsp:spPr>
        <a:xfrm>
          <a:off x="3263095" y="466800"/>
          <a:ext cx="1601809" cy="800904"/>
        </a:xfrm>
        <a:prstGeom prst="roundRect">
          <a:avLst>
            <a:gd name="adj" fmla="val 10000"/>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t>İNFLAM BEL AĞRISI/ENTESİT/DAKTİLİT</a:t>
          </a:r>
          <a:endParaRPr lang="tr-TR" sz="1200" b="1" kern="1200" dirty="0"/>
        </a:p>
      </dsp:txBody>
      <dsp:txXfrm>
        <a:off x="3286553" y="490258"/>
        <a:ext cx="1554893" cy="753988"/>
      </dsp:txXfrm>
    </dsp:sp>
    <dsp:sp modelId="{61A48EFF-D224-443B-9301-1A19B597665A}">
      <dsp:nvSpPr>
        <dsp:cNvPr id="0" name=""/>
        <dsp:cNvSpPr/>
      </dsp:nvSpPr>
      <dsp:spPr>
        <a:xfrm rot="19457599">
          <a:off x="4790739" y="623690"/>
          <a:ext cx="789053" cy="26604"/>
        </a:xfrm>
        <a:custGeom>
          <a:avLst/>
          <a:gdLst/>
          <a:ahLst/>
          <a:cxnLst/>
          <a:rect l="0" t="0" r="0" b="0"/>
          <a:pathLst>
            <a:path>
              <a:moveTo>
                <a:pt x="0" y="13302"/>
              </a:moveTo>
              <a:lnTo>
                <a:pt x="789053" y="13302"/>
              </a:lnTo>
            </a:path>
          </a:pathLst>
        </a:custGeom>
        <a:noFill/>
        <a:ln w="57150" cap="flat" cmpd="sng" algn="ctr">
          <a:solidFill>
            <a:schemeClr val="accent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tr-TR" sz="1200" b="1" kern="1200"/>
        </a:p>
      </dsp:txBody>
      <dsp:txXfrm>
        <a:off x="5165540" y="617266"/>
        <a:ext cx="39452" cy="39452"/>
      </dsp:txXfrm>
    </dsp:sp>
    <dsp:sp modelId="{FA0D615F-10FA-4885-8914-2F09808B2FE8}">
      <dsp:nvSpPr>
        <dsp:cNvPr id="0" name=""/>
        <dsp:cNvSpPr/>
      </dsp:nvSpPr>
      <dsp:spPr>
        <a:xfrm>
          <a:off x="5505628" y="6280"/>
          <a:ext cx="1601809" cy="800904"/>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t>PSA</a:t>
          </a:r>
          <a:endParaRPr lang="tr-TR" sz="1200" b="1" kern="1200" dirty="0"/>
        </a:p>
      </dsp:txBody>
      <dsp:txXfrm>
        <a:off x="5529086" y="29738"/>
        <a:ext cx="1554893" cy="753988"/>
      </dsp:txXfrm>
    </dsp:sp>
    <dsp:sp modelId="{BE367E98-E5A2-4713-BD3C-754865AC7A65}">
      <dsp:nvSpPr>
        <dsp:cNvPr id="0" name=""/>
        <dsp:cNvSpPr/>
      </dsp:nvSpPr>
      <dsp:spPr>
        <a:xfrm rot="2142401">
          <a:off x="4790739" y="1084210"/>
          <a:ext cx="789053" cy="26604"/>
        </a:xfrm>
        <a:custGeom>
          <a:avLst/>
          <a:gdLst/>
          <a:ahLst/>
          <a:cxnLst/>
          <a:rect l="0" t="0" r="0" b="0"/>
          <a:pathLst>
            <a:path>
              <a:moveTo>
                <a:pt x="0" y="13302"/>
              </a:moveTo>
              <a:lnTo>
                <a:pt x="789053" y="13302"/>
              </a:lnTo>
            </a:path>
          </a:pathLst>
        </a:custGeom>
        <a:noFill/>
        <a:ln w="57150" cap="flat" cmpd="sng" algn="ctr">
          <a:solidFill>
            <a:schemeClr val="accent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tr-TR" sz="1200" b="1" kern="1200"/>
        </a:p>
      </dsp:txBody>
      <dsp:txXfrm>
        <a:off x="5165540" y="1077786"/>
        <a:ext cx="39452" cy="39452"/>
      </dsp:txXfrm>
    </dsp:sp>
    <dsp:sp modelId="{F25D85DC-6A48-461B-B6F8-4052ABFD0184}">
      <dsp:nvSpPr>
        <dsp:cNvPr id="0" name=""/>
        <dsp:cNvSpPr/>
      </dsp:nvSpPr>
      <dsp:spPr>
        <a:xfrm>
          <a:off x="5505628" y="927320"/>
          <a:ext cx="1601809" cy="800904"/>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t>RA</a:t>
          </a:r>
          <a:endParaRPr lang="tr-TR" sz="1200" b="1" kern="1200" dirty="0"/>
        </a:p>
      </dsp:txBody>
      <dsp:txXfrm>
        <a:off x="5529086" y="950778"/>
        <a:ext cx="1554893" cy="753988"/>
      </dsp:txXfrm>
    </dsp:sp>
    <dsp:sp modelId="{2FF0ECC2-533A-48E9-98F8-F6329461CB21}">
      <dsp:nvSpPr>
        <dsp:cNvPr id="0" name=""/>
        <dsp:cNvSpPr/>
      </dsp:nvSpPr>
      <dsp:spPr>
        <a:xfrm>
          <a:off x="2622371" y="2696031"/>
          <a:ext cx="640723" cy="26604"/>
        </a:xfrm>
        <a:custGeom>
          <a:avLst/>
          <a:gdLst/>
          <a:ahLst/>
          <a:cxnLst/>
          <a:rect l="0" t="0" r="0" b="0"/>
          <a:pathLst>
            <a:path>
              <a:moveTo>
                <a:pt x="0" y="13302"/>
              </a:moveTo>
              <a:lnTo>
                <a:pt x="640723" y="13302"/>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tr-TR" sz="1200" b="1" kern="1200"/>
        </a:p>
      </dsp:txBody>
      <dsp:txXfrm>
        <a:off x="2926715" y="2693315"/>
        <a:ext cx="32036" cy="32036"/>
      </dsp:txXfrm>
    </dsp:sp>
    <dsp:sp modelId="{72A0D8B9-C138-4E1E-9F61-041356B7EB25}">
      <dsp:nvSpPr>
        <dsp:cNvPr id="0" name=""/>
        <dsp:cNvSpPr/>
      </dsp:nvSpPr>
      <dsp:spPr>
        <a:xfrm>
          <a:off x="3263095" y="2308881"/>
          <a:ext cx="1601809" cy="800904"/>
        </a:xfrm>
        <a:prstGeom prst="roundRect">
          <a:avLst>
            <a:gd name="adj" fmla="val 10000"/>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t>TIRNAK DİSTROFİSİ</a:t>
          </a:r>
          <a:endParaRPr lang="tr-TR" sz="1200" b="1" kern="1200" dirty="0"/>
        </a:p>
      </dsp:txBody>
      <dsp:txXfrm>
        <a:off x="3286553" y="2332339"/>
        <a:ext cx="1554893" cy="753988"/>
      </dsp:txXfrm>
    </dsp:sp>
    <dsp:sp modelId="{FB057A22-309D-45E3-8C32-5783722761E1}">
      <dsp:nvSpPr>
        <dsp:cNvPr id="0" name=""/>
        <dsp:cNvSpPr/>
      </dsp:nvSpPr>
      <dsp:spPr>
        <a:xfrm rot="19457599">
          <a:off x="4790739" y="2465770"/>
          <a:ext cx="789053" cy="26604"/>
        </a:xfrm>
        <a:custGeom>
          <a:avLst/>
          <a:gdLst/>
          <a:ahLst/>
          <a:cxnLst/>
          <a:rect l="0" t="0" r="0" b="0"/>
          <a:pathLst>
            <a:path>
              <a:moveTo>
                <a:pt x="0" y="13302"/>
              </a:moveTo>
              <a:lnTo>
                <a:pt x="789053" y="13302"/>
              </a:lnTo>
            </a:path>
          </a:pathLst>
        </a:custGeom>
        <a:noFill/>
        <a:ln w="57150" cap="flat" cmpd="sng" algn="ctr">
          <a:solidFill>
            <a:schemeClr val="accent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tr-TR" sz="1200" b="1" kern="1200"/>
        </a:p>
      </dsp:txBody>
      <dsp:txXfrm>
        <a:off x="5165540" y="2459347"/>
        <a:ext cx="39452" cy="39452"/>
      </dsp:txXfrm>
    </dsp:sp>
    <dsp:sp modelId="{7FA5ABD3-5D62-4A1E-8723-32ACFFB2CF9A}">
      <dsp:nvSpPr>
        <dsp:cNvPr id="0" name=""/>
        <dsp:cNvSpPr/>
      </dsp:nvSpPr>
      <dsp:spPr>
        <a:xfrm>
          <a:off x="5505628" y="1848360"/>
          <a:ext cx="1601809" cy="800904"/>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t>PSA</a:t>
          </a:r>
          <a:endParaRPr lang="tr-TR" sz="1200" b="1" kern="1200" dirty="0"/>
        </a:p>
      </dsp:txBody>
      <dsp:txXfrm>
        <a:off x="5529086" y="1871818"/>
        <a:ext cx="1554893" cy="753988"/>
      </dsp:txXfrm>
    </dsp:sp>
    <dsp:sp modelId="{EEC8658A-345A-4391-9C4F-63DB3907355E}">
      <dsp:nvSpPr>
        <dsp:cNvPr id="0" name=""/>
        <dsp:cNvSpPr/>
      </dsp:nvSpPr>
      <dsp:spPr>
        <a:xfrm rot="2142401">
          <a:off x="4790739" y="2926291"/>
          <a:ext cx="789053" cy="26604"/>
        </a:xfrm>
        <a:custGeom>
          <a:avLst/>
          <a:gdLst/>
          <a:ahLst/>
          <a:cxnLst/>
          <a:rect l="0" t="0" r="0" b="0"/>
          <a:pathLst>
            <a:path>
              <a:moveTo>
                <a:pt x="0" y="13302"/>
              </a:moveTo>
              <a:lnTo>
                <a:pt x="789053" y="13302"/>
              </a:lnTo>
            </a:path>
          </a:pathLst>
        </a:custGeom>
        <a:noFill/>
        <a:ln w="57150" cap="flat" cmpd="sng" algn="ctr">
          <a:solidFill>
            <a:schemeClr val="accent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tr-TR" sz="1200" b="1" kern="1200"/>
        </a:p>
      </dsp:txBody>
      <dsp:txXfrm>
        <a:off x="5165540" y="2919867"/>
        <a:ext cx="39452" cy="39452"/>
      </dsp:txXfrm>
    </dsp:sp>
    <dsp:sp modelId="{5CCB122B-4294-4EF7-862F-80E0EB227E86}">
      <dsp:nvSpPr>
        <dsp:cNvPr id="0" name=""/>
        <dsp:cNvSpPr/>
      </dsp:nvSpPr>
      <dsp:spPr>
        <a:xfrm>
          <a:off x="5505628" y="2769401"/>
          <a:ext cx="1601809" cy="800904"/>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t>RA</a:t>
          </a:r>
          <a:endParaRPr lang="tr-TR" sz="1200" b="1" kern="1200" dirty="0"/>
        </a:p>
      </dsp:txBody>
      <dsp:txXfrm>
        <a:off x="5529086" y="2792859"/>
        <a:ext cx="1554893" cy="753988"/>
      </dsp:txXfrm>
    </dsp:sp>
    <dsp:sp modelId="{E5E1AAFB-38D7-4A2A-8244-BE4CA37BEF82}">
      <dsp:nvSpPr>
        <dsp:cNvPr id="0" name=""/>
        <dsp:cNvSpPr/>
      </dsp:nvSpPr>
      <dsp:spPr>
        <a:xfrm rot="4249260">
          <a:off x="1967568" y="3617071"/>
          <a:ext cx="1950330" cy="26604"/>
        </a:xfrm>
        <a:custGeom>
          <a:avLst/>
          <a:gdLst/>
          <a:ahLst/>
          <a:cxnLst/>
          <a:rect l="0" t="0" r="0" b="0"/>
          <a:pathLst>
            <a:path>
              <a:moveTo>
                <a:pt x="0" y="13302"/>
              </a:moveTo>
              <a:lnTo>
                <a:pt x="1950330" y="13302"/>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tr-TR" sz="1200" b="1" kern="1200"/>
        </a:p>
      </dsp:txBody>
      <dsp:txXfrm>
        <a:off x="2893975" y="3581615"/>
        <a:ext cx="97516" cy="97516"/>
      </dsp:txXfrm>
    </dsp:sp>
    <dsp:sp modelId="{DDA60D81-7157-420A-B2A4-899BD2CA6AC2}">
      <dsp:nvSpPr>
        <dsp:cNvPr id="0" name=""/>
        <dsp:cNvSpPr/>
      </dsp:nvSpPr>
      <dsp:spPr>
        <a:xfrm>
          <a:off x="3263095" y="4150961"/>
          <a:ext cx="1601809" cy="800904"/>
        </a:xfrm>
        <a:prstGeom prst="roundRect">
          <a:avLst>
            <a:gd name="adj" fmla="val 10000"/>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t>RF/ANTİ-CCP</a:t>
          </a:r>
          <a:endParaRPr lang="tr-TR" sz="1200" b="1" kern="1200" dirty="0"/>
        </a:p>
      </dsp:txBody>
      <dsp:txXfrm>
        <a:off x="3286553" y="4174419"/>
        <a:ext cx="1554893" cy="753988"/>
      </dsp:txXfrm>
    </dsp:sp>
    <dsp:sp modelId="{76BCFFAD-9E90-440F-A113-0911207FDFD5}">
      <dsp:nvSpPr>
        <dsp:cNvPr id="0" name=""/>
        <dsp:cNvSpPr/>
      </dsp:nvSpPr>
      <dsp:spPr>
        <a:xfrm rot="19457599">
          <a:off x="4790739" y="4307851"/>
          <a:ext cx="789053" cy="26604"/>
        </a:xfrm>
        <a:custGeom>
          <a:avLst/>
          <a:gdLst/>
          <a:ahLst/>
          <a:cxnLst/>
          <a:rect l="0" t="0" r="0" b="0"/>
          <a:pathLst>
            <a:path>
              <a:moveTo>
                <a:pt x="0" y="13302"/>
              </a:moveTo>
              <a:lnTo>
                <a:pt x="789053" y="13302"/>
              </a:lnTo>
            </a:path>
          </a:pathLst>
        </a:custGeom>
        <a:noFill/>
        <a:ln w="57150" cap="flat" cmpd="sng" algn="ctr">
          <a:solidFill>
            <a:schemeClr val="accent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tr-TR" sz="1200" b="1" kern="1200"/>
        </a:p>
      </dsp:txBody>
      <dsp:txXfrm>
        <a:off x="5165540" y="4301427"/>
        <a:ext cx="39452" cy="39452"/>
      </dsp:txXfrm>
    </dsp:sp>
    <dsp:sp modelId="{17E8D60A-6875-4BF6-9FF5-45760666D3E2}">
      <dsp:nvSpPr>
        <dsp:cNvPr id="0" name=""/>
        <dsp:cNvSpPr/>
      </dsp:nvSpPr>
      <dsp:spPr>
        <a:xfrm>
          <a:off x="5505628" y="3690441"/>
          <a:ext cx="1601809" cy="800904"/>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t>PSA</a:t>
          </a:r>
          <a:endParaRPr lang="tr-TR" sz="1200" b="1" kern="1200" dirty="0"/>
        </a:p>
      </dsp:txBody>
      <dsp:txXfrm>
        <a:off x="5529086" y="3713899"/>
        <a:ext cx="1554893" cy="753988"/>
      </dsp:txXfrm>
    </dsp:sp>
    <dsp:sp modelId="{72A3BDAF-FCD2-4D0C-B050-57475FD53A37}">
      <dsp:nvSpPr>
        <dsp:cNvPr id="0" name=""/>
        <dsp:cNvSpPr/>
      </dsp:nvSpPr>
      <dsp:spPr>
        <a:xfrm rot="2142401">
          <a:off x="4790739" y="4768371"/>
          <a:ext cx="789053" cy="26604"/>
        </a:xfrm>
        <a:custGeom>
          <a:avLst/>
          <a:gdLst/>
          <a:ahLst/>
          <a:cxnLst/>
          <a:rect l="0" t="0" r="0" b="0"/>
          <a:pathLst>
            <a:path>
              <a:moveTo>
                <a:pt x="0" y="13302"/>
              </a:moveTo>
              <a:lnTo>
                <a:pt x="789053" y="13302"/>
              </a:lnTo>
            </a:path>
          </a:pathLst>
        </a:custGeom>
        <a:noFill/>
        <a:ln w="57150" cap="flat" cmpd="sng" algn="ctr">
          <a:solidFill>
            <a:schemeClr val="accent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tr-TR" sz="1200" b="1" kern="1200"/>
        </a:p>
      </dsp:txBody>
      <dsp:txXfrm>
        <a:off x="5165540" y="4761947"/>
        <a:ext cx="39452" cy="39452"/>
      </dsp:txXfrm>
    </dsp:sp>
    <dsp:sp modelId="{F90EF4BC-2914-4CC1-9CE1-A20D0C53143D}">
      <dsp:nvSpPr>
        <dsp:cNvPr id="0" name=""/>
        <dsp:cNvSpPr/>
      </dsp:nvSpPr>
      <dsp:spPr>
        <a:xfrm>
          <a:off x="5505628" y="4611482"/>
          <a:ext cx="1601809" cy="800904"/>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t>RA</a:t>
          </a:r>
          <a:endParaRPr lang="tr-TR" sz="1200" b="1" kern="1200" dirty="0"/>
        </a:p>
      </dsp:txBody>
      <dsp:txXfrm>
        <a:off x="5529086" y="4634940"/>
        <a:ext cx="1554893" cy="7539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DD1E9-901E-41F3-A3D9-1F21B442CB27}">
      <dsp:nvSpPr>
        <dsp:cNvPr id="0" name=""/>
        <dsp:cNvSpPr/>
      </dsp:nvSpPr>
      <dsp:spPr>
        <a:xfrm>
          <a:off x="0" y="140313"/>
          <a:ext cx="9736428" cy="544159"/>
        </a:xfrm>
        <a:prstGeom prst="roundRect">
          <a:avLst/>
        </a:prstGeom>
        <a:gradFill rotWithShape="0">
          <a:gsLst>
            <a:gs pos="0">
              <a:schemeClr val="accent1">
                <a:shade val="80000"/>
                <a:hueOff val="0"/>
                <a:satOff val="0"/>
                <a:lumOff val="0"/>
                <a:alphaOff val="0"/>
                <a:satMod val="100000"/>
                <a:lumMod val="100000"/>
              </a:schemeClr>
            </a:gs>
            <a:gs pos="50000">
              <a:schemeClr val="accent1">
                <a:shade val="80000"/>
                <a:hueOff val="0"/>
                <a:satOff val="0"/>
                <a:lumOff val="0"/>
                <a:alphaOff val="0"/>
                <a:shade val="99000"/>
                <a:satMod val="105000"/>
                <a:lumMod val="100000"/>
              </a:schemeClr>
            </a:gs>
            <a:gs pos="100000">
              <a:schemeClr val="accent1">
                <a:shade val="80000"/>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t>AHVONEN et al (1969)</a:t>
          </a:r>
          <a:endParaRPr lang="tr-TR" sz="2200" kern="1200" dirty="0"/>
        </a:p>
      </dsp:txBody>
      <dsp:txXfrm>
        <a:off x="26564" y="166877"/>
        <a:ext cx="9683300" cy="491031"/>
      </dsp:txXfrm>
    </dsp:sp>
    <dsp:sp modelId="{3C06AFA4-A5E7-4DE5-A529-9CE0FD9170DB}">
      <dsp:nvSpPr>
        <dsp:cNvPr id="0" name=""/>
        <dsp:cNvSpPr/>
      </dsp:nvSpPr>
      <dsp:spPr>
        <a:xfrm>
          <a:off x="0" y="684472"/>
          <a:ext cx="9736428"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13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dirty="0" smtClean="0">
              <a:solidFill>
                <a:schemeClr val="tx1">
                  <a:lumMod val="95000"/>
                </a:schemeClr>
              </a:solidFill>
              <a:latin typeface="Calibri"/>
              <a:ea typeface="Calibri"/>
              <a:cs typeface="Calibri"/>
              <a:sym typeface="Calibri"/>
            </a:rPr>
            <a:t>ARTRIT, VÜCUTTAKI BIR ENFEKSIYON SONRASINDA GELIŞIR VE EKLEMDE MIKROORGANIZMA BULUNMAZ.</a:t>
          </a:r>
          <a:endParaRPr lang="tr-TR" sz="1700" b="1" kern="1200" dirty="0">
            <a:solidFill>
              <a:schemeClr val="bg1"/>
            </a:solidFill>
          </a:endParaRPr>
        </a:p>
      </dsp:txBody>
      <dsp:txXfrm>
        <a:off x="0" y="684472"/>
        <a:ext cx="9736428" cy="546480"/>
      </dsp:txXfrm>
    </dsp:sp>
    <dsp:sp modelId="{D10AE825-5FB8-4766-BE84-06BE85E76312}">
      <dsp:nvSpPr>
        <dsp:cNvPr id="0" name=""/>
        <dsp:cNvSpPr/>
      </dsp:nvSpPr>
      <dsp:spPr>
        <a:xfrm>
          <a:off x="0" y="1230952"/>
          <a:ext cx="9736428" cy="544159"/>
        </a:xfrm>
        <a:prstGeom prst="roundRect">
          <a:avLst/>
        </a:prstGeom>
        <a:gradFill rotWithShape="0">
          <a:gsLst>
            <a:gs pos="0">
              <a:schemeClr val="accent1">
                <a:shade val="80000"/>
                <a:hueOff val="105231"/>
                <a:satOff val="-7819"/>
                <a:lumOff val="10179"/>
                <a:alphaOff val="0"/>
                <a:satMod val="100000"/>
                <a:lumMod val="100000"/>
              </a:schemeClr>
            </a:gs>
            <a:gs pos="50000">
              <a:schemeClr val="accent1">
                <a:shade val="80000"/>
                <a:hueOff val="105231"/>
                <a:satOff val="-7819"/>
                <a:lumOff val="10179"/>
                <a:alphaOff val="0"/>
                <a:shade val="99000"/>
                <a:satMod val="105000"/>
                <a:lumMod val="100000"/>
              </a:schemeClr>
            </a:gs>
            <a:gs pos="100000">
              <a:schemeClr val="accent1">
                <a:shade val="80000"/>
                <a:hueOff val="105231"/>
                <a:satOff val="-7819"/>
                <a:lumOff val="10179"/>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solidFill>
                <a:schemeClr val="bg1"/>
              </a:solidFill>
              <a:latin typeface="Calibri"/>
              <a:ea typeface="Calibri"/>
              <a:cs typeface="Calibri"/>
              <a:sym typeface="Calibri"/>
            </a:rPr>
            <a:t>DUMONDE (1976)‏</a:t>
          </a:r>
          <a:endParaRPr lang="tr-TR" sz="2200" kern="1200" dirty="0">
            <a:solidFill>
              <a:schemeClr val="bg1"/>
            </a:solidFill>
          </a:endParaRPr>
        </a:p>
      </dsp:txBody>
      <dsp:txXfrm>
        <a:off x="26564" y="1257516"/>
        <a:ext cx="9683300" cy="491031"/>
      </dsp:txXfrm>
    </dsp:sp>
    <dsp:sp modelId="{96459750-88F8-4827-85EB-D1D19DD074AB}">
      <dsp:nvSpPr>
        <dsp:cNvPr id="0" name=""/>
        <dsp:cNvSpPr/>
      </dsp:nvSpPr>
      <dsp:spPr>
        <a:xfrm>
          <a:off x="0" y="1775112"/>
          <a:ext cx="9736428"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13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dirty="0" smtClean="0">
              <a:solidFill>
                <a:schemeClr val="tx1">
                  <a:lumMod val="95000"/>
                </a:schemeClr>
              </a:solidFill>
              <a:latin typeface="Calibri"/>
              <a:ea typeface="Calibri"/>
              <a:cs typeface="Calibri"/>
              <a:sym typeface="Calibri"/>
            </a:rPr>
            <a:t>ENFEKSIYON SONRASI GELIŞEN ARTRITLE REAKTIF ARTRIT ARASINDAKI FARK,EKLEMDE MIKROORGANIZMANIN BULUNMASI VEYA BULUNMAMASIDIR.</a:t>
          </a:r>
          <a:endParaRPr lang="tr-TR" sz="1700" b="1" kern="1200" dirty="0"/>
        </a:p>
      </dsp:txBody>
      <dsp:txXfrm>
        <a:off x="0" y="1775112"/>
        <a:ext cx="9736428" cy="546480"/>
      </dsp:txXfrm>
    </dsp:sp>
    <dsp:sp modelId="{EA9DB994-8B89-4524-862B-3A4E51EFBC13}">
      <dsp:nvSpPr>
        <dsp:cNvPr id="0" name=""/>
        <dsp:cNvSpPr/>
      </dsp:nvSpPr>
      <dsp:spPr>
        <a:xfrm>
          <a:off x="0" y="2321592"/>
          <a:ext cx="9736428" cy="544159"/>
        </a:xfrm>
        <a:prstGeom prst="roundRect">
          <a:avLst/>
        </a:prstGeom>
        <a:gradFill rotWithShape="0">
          <a:gsLst>
            <a:gs pos="0">
              <a:schemeClr val="accent1">
                <a:shade val="80000"/>
                <a:hueOff val="210462"/>
                <a:satOff val="-15639"/>
                <a:lumOff val="20357"/>
                <a:alphaOff val="0"/>
                <a:satMod val="100000"/>
                <a:lumMod val="100000"/>
              </a:schemeClr>
            </a:gs>
            <a:gs pos="50000">
              <a:schemeClr val="accent1">
                <a:shade val="80000"/>
                <a:hueOff val="210462"/>
                <a:satOff val="-15639"/>
                <a:lumOff val="20357"/>
                <a:alphaOff val="0"/>
                <a:shade val="99000"/>
                <a:satMod val="105000"/>
                <a:lumMod val="100000"/>
              </a:schemeClr>
            </a:gs>
            <a:gs pos="100000">
              <a:schemeClr val="accent1">
                <a:shade val="80000"/>
                <a:hueOff val="210462"/>
                <a:satOff val="-15639"/>
                <a:lumOff val="20357"/>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solidFill>
                <a:schemeClr val="bg1"/>
              </a:solidFill>
              <a:latin typeface="Calibri"/>
              <a:ea typeface="Calibri"/>
              <a:cs typeface="Calibri"/>
              <a:sym typeface="Calibri"/>
            </a:rPr>
            <a:t>OLHAGEN (1980</a:t>
          </a:r>
          <a:r>
            <a:rPr lang="tr-TR" sz="2200" b="1" kern="1200" dirty="0" smtClean="0">
              <a:solidFill>
                <a:schemeClr val="bg1"/>
              </a:solidFill>
              <a:latin typeface="Calibri"/>
              <a:ea typeface="Calibri"/>
              <a:cs typeface="Calibri"/>
              <a:sym typeface="Calibri"/>
            </a:rPr>
            <a:t>)</a:t>
          </a:r>
          <a:endParaRPr lang="tr-TR" sz="2200" b="1" kern="1200" dirty="0">
            <a:solidFill>
              <a:schemeClr val="bg1"/>
            </a:solidFill>
          </a:endParaRPr>
        </a:p>
      </dsp:txBody>
      <dsp:txXfrm>
        <a:off x="26564" y="2348156"/>
        <a:ext cx="9683300" cy="491031"/>
      </dsp:txXfrm>
    </dsp:sp>
    <dsp:sp modelId="{25DC9D6D-8C62-4E78-A4E2-656805C68968}">
      <dsp:nvSpPr>
        <dsp:cNvPr id="0" name=""/>
        <dsp:cNvSpPr/>
      </dsp:nvSpPr>
      <dsp:spPr>
        <a:xfrm>
          <a:off x="0" y="2865752"/>
          <a:ext cx="9736428"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13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dirty="0" smtClean="0">
              <a:solidFill>
                <a:schemeClr val="tx1">
                  <a:lumMod val="95000"/>
                </a:schemeClr>
              </a:solidFill>
              <a:latin typeface="Calibri"/>
              <a:ea typeface="Calibri"/>
              <a:cs typeface="Calibri"/>
              <a:sym typeface="Calibri"/>
            </a:rPr>
            <a:t>ÜROARTRIT VE ENTEROARTRITLER,ÜRINER SISTEM VEYE BARSAK ENFEKSIYONU SONRASINDA GELIŞEN ROMATOLOJIK DURUMLARDIR</a:t>
          </a:r>
          <a:endParaRPr lang="tr-TR" sz="1700" b="1" kern="1200" dirty="0">
            <a:solidFill>
              <a:schemeClr val="bg1"/>
            </a:solidFill>
          </a:endParaRPr>
        </a:p>
      </dsp:txBody>
      <dsp:txXfrm>
        <a:off x="0" y="2865752"/>
        <a:ext cx="9736428" cy="546480"/>
      </dsp:txXfrm>
    </dsp:sp>
    <dsp:sp modelId="{08FBE390-F432-4CCB-A0A5-F5568465EE30}">
      <dsp:nvSpPr>
        <dsp:cNvPr id="0" name=""/>
        <dsp:cNvSpPr/>
      </dsp:nvSpPr>
      <dsp:spPr>
        <a:xfrm>
          <a:off x="0" y="3412232"/>
          <a:ext cx="9736428" cy="544159"/>
        </a:xfrm>
        <a:prstGeom prst="roundRect">
          <a:avLst/>
        </a:prstGeom>
        <a:gradFill rotWithShape="0">
          <a:gsLst>
            <a:gs pos="0">
              <a:schemeClr val="accent1">
                <a:shade val="80000"/>
                <a:hueOff val="315693"/>
                <a:satOff val="-23458"/>
                <a:lumOff val="30536"/>
                <a:alphaOff val="0"/>
                <a:satMod val="100000"/>
                <a:lumMod val="100000"/>
              </a:schemeClr>
            </a:gs>
            <a:gs pos="50000">
              <a:schemeClr val="accent1">
                <a:shade val="80000"/>
                <a:hueOff val="315693"/>
                <a:satOff val="-23458"/>
                <a:lumOff val="30536"/>
                <a:alphaOff val="0"/>
                <a:shade val="99000"/>
                <a:satMod val="105000"/>
                <a:lumMod val="100000"/>
              </a:schemeClr>
            </a:gs>
            <a:gs pos="100000">
              <a:schemeClr val="accent1">
                <a:shade val="80000"/>
                <a:hueOff val="315693"/>
                <a:satOff val="-23458"/>
                <a:lumOff val="30536"/>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solidFill>
                <a:schemeClr val="bg1"/>
              </a:solidFill>
              <a:latin typeface="Calibri"/>
              <a:ea typeface="Calibri"/>
              <a:cs typeface="Calibri"/>
              <a:sym typeface="Calibri"/>
            </a:rPr>
            <a:t>CALIN (1984)</a:t>
          </a:r>
          <a:endParaRPr lang="tr-TR" sz="2200" b="1" kern="1200" dirty="0">
            <a:solidFill>
              <a:schemeClr val="bg1"/>
            </a:solidFill>
          </a:endParaRPr>
        </a:p>
      </dsp:txBody>
      <dsp:txXfrm>
        <a:off x="26564" y="3438796"/>
        <a:ext cx="9683300" cy="491031"/>
      </dsp:txXfrm>
    </dsp:sp>
    <dsp:sp modelId="{06623B3D-8124-41BB-83A6-2753C51F8CF6}">
      <dsp:nvSpPr>
        <dsp:cNvPr id="0" name=""/>
        <dsp:cNvSpPr/>
      </dsp:nvSpPr>
      <dsp:spPr>
        <a:xfrm>
          <a:off x="0" y="3956391"/>
          <a:ext cx="9736428"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13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dirty="0" smtClean="0">
              <a:solidFill>
                <a:schemeClr val="tx1">
                  <a:lumMod val="95000"/>
                </a:schemeClr>
              </a:solidFill>
              <a:latin typeface="Calibri"/>
              <a:ea typeface="Calibri"/>
              <a:cs typeface="Calibri"/>
              <a:sym typeface="Calibri"/>
            </a:rPr>
            <a:t>SERONEGATIF ASIMETRIK ARTROPATI(ÖZELLIKLE ALT EKSTREMITELERDE)ILE BERABER ,</a:t>
          </a:r>
          <a:endParaRPr lang="tr-TR" sz="1700" b="1" kern="1200" dirty="0">
            <a:solidFill>
              <a:schemeClr val="bg1"/>
            </a:solidFill>
          </a:endParaRPr>
        </a:p>
        <a:p>
          <a:pPr marL="171450" lvl="1" indent="-171450" algn="l" defTabSz="755650">
            <a:lnSpc>
              <a:spcPct val="90000"/>
            </a:lnSpc>
            <a:spcBef>
              <a:spcPct val="0"/>
            </a:spcBef>
            <a:spcAft>
              <a:spcPct val="20000"/>
            </a:spcAft>
            <a:buChar char="••"/>
          </a:pPr>
          <a:r>
            <a:rPr lang="en-US" sz="1700" b="1" kern="1200" dirty="0" smtClean="0">
              <a:solidFill>
                <a:schemeClr val="tx1">
                  <a:lumMod val="95000"/>
                </a:schemeClr>
              </a:solidFill>
              <a:latin typeface="Calibri"/>
              <a:ea typeface="Calibri"/>
              <a:cs typeface="Calibri"/>
              <a:sym typeface="Calibri"/>
            </a:rPr>
            <a:t>ÜRETRIT/SERVISIT,DIZANTERI,</a:t>
          </a:r>
          <a:endParaRPr lang="tr-TR" sz="1700" b="1" kern="1200" dirty="0">
            <a:solidFill>
              <a:schemeClr val="bg1"/>
            </a:solidFill>
          </a:endParaRPr>
        </a:p>
        <a:p>
          <a:pPr marL="171450" lvl="1" indent="-171450" algn="l" defTabSz="755650">
            <a:lnSpc>
              <a:spcPct val="90000"/>
            </a:lnSpc>
            <a:spcBef>
              <a:spcPct val="0"/>
            </a:spcBef>
            <a:spcAft>
              <a:spcPct val="20000"/>
            </a:spcAft>
            <a:buChar char="••"/>
          </a:pPr>
          <a:r>
            <a:rPr lang="en-US" sz="1700" b="1" kern="1200" dirty="0" smtClean="0">
              <a:solidFill>
                <a:schemeClr val="tx1">
                  <a:lumMod val="95000"/>
                </a:schemeClr>
              </a:solidFill>
              <a:latin typeface="Calibri"/>
              <a:ea typeface="Calibri"/>
              <a:cs typeface="Calibri"/>
              <a:sym typeface="Calibri"/>
            </a:rPr>
            <a:t>INFLAMATUVAR GÖZ HASTALIĞI,</a:t>
          </a:r>
          <a:endParaRPr lang="tr-TR" sz="1700" b="1" kern="1200" dirty="0">
            <a:solidFill>
              <a:schemeClr val="bg1"/>
            </a:solidFill>
          </a:endParaRPr>
        </a:p>
        <a:p>
          <a:pPr marL="171450" lvl="1" indent="-171450" algn="l" defTabSz="755650">
            <a:lnSpc>
              <a:spcPct val="90000"/>
            </a:lnSpc>
            <a:spcBef>
              <a:spcPct val="0"/>
            </a:spcBef>
            <a:spcAft>
              <a:spcPct val="20000"/>
            </a:spcAft>
            <a:buChar char="••"/>
          </a:pPr>
          <a:r>
            <a:rPr lang="en-US" sz="1700" b="1" kern="1200" dirty="0" smtClean="0">
              <a:solidFill>
                <a:schemeClr val="tx1">
                  <a:lumMod val="95000"/>
                </a:schemeClr>
              </a:solidFill>
              <a:latin typeface="Calibri"/>
              <a:ea typeface="Calibri"/>
              <a:cs typeface="Calibri"/>
              <a:sym typeface="Calibri"/>
            </a:rPr>
            <a:t>MUKOKUTANÖZ BULGULAR (BALANIT,ORAL ÜLSERLER,KERATODERMA)’DAN BIR VEYA DAHA FAZLASININ BULUNMASI VE</a:t>
          </a:r>
          <a:endParaRPr lang="tr-TR" sz="1700" b="1" kern="1200" dirty="0">
            <a:solidFill>
              <a:schemeClr val="bg1"/>
            </a:solidFill>
          </a:endParaRPr>
        </a:p>
        <a:p>
          <a:pPr marL="171450" lvl="1" indent="-171450" algn="l" defTabSz="755650">
            <a:lnSpc>
              <a:spcPct val="90000"/>
            </a:lnSpc>
            <a:spcBef>
              <a:spcPct val="0"/>
            </a:spcBef>
            <a:spcAft>
              <a:spcPct val="20000"/>
            </a:spcAft>
            <a:buChar char="••"/>
          </a:pPr>
          <a:r>
            <a:rPr lang="en-US" sz="1700" b="1" kern="1200" dirty="0" smtClean="0">
              <a:solidFill>
                <a:schemeClr val="tx1">
                  <a:lumMod val="95000"/>
                </a:schemeClr>
              </a:solidFill>
              <a:latin typeface="Calibri"/>
              <a:ea typeface="Calibri"/>
              <a:cs typeface="Calibri"/>
              <a:sym typeface="Calibri"/>
            </a:rPr>
            <a:t>PSÖRIATIK ARTRIT ILE DIĞER ROMATIZMAL HASTALIKLARIN DIŞLANMASI GEREKIR</a:t>
          </a:r>
          <a:endParaRPr lang="tr-TR" sz="1700" b="1" kern="1200" dirty="0">
            <a:solidFill>
              <a:schemeClr val="bg1"/>
            </a:solidFill>
          </a:endParaRPr>
        </a:p>
      </dsp:txBody>
      <dsp:txXfrm>
        <a:off x="0" y="3956391"/>
        <a:ext cx="9736428" cy="1776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DD1E9-901E-41F3-A3D9-1F21B442CB27}">
      <dsp:nvSpPr>
        <dsp:cNvPr id="0" name=""/>
        <dsp:cNvSpPr/>
      </dsp:nvSpPr>
      <dsp:spPr>
        <a:xfrm>
          <a:off x="0" y="7782"/>
          <a:ext cx="9736428" cy="599040"/>
        </a:xfrm>
        <a:prstGeom prst="roundRect">
          <a:avLst/>
        </a:prstGeom>
        <a:gradFill rotWithShape="0">
          <a:gsLst>
            <a:gs pos="0">
              <a:schemeClr val="accent1">
                <a:shade val="80000"/>
                <a:hueOff val="0"/>
                <a:satOff val="0"/>
                <a:lumOff val="0"/>
                <a:alphaOff val="0"/>
                <a:satMod val="100000"/>
                <a:lumMod val="100000"/>
              </a:schemeClr>
            </a:gs>
            <a:gs pos="50000">
              <a:schemeClr val="accent1">
                <a:shade val="80000"/>
                <a:hueOff val="0"/>
                <a:satOff val="0"/>
                <a:lumOff val="0"/>
                <a:alphaOff val="0"/>
                <a:shade val="99000"/>
                <a:satMod val="105000"/>
                <a:lumMod val="100000"/>
              </a:schemeClr>
            </a:gs>
            <a:gs pos="100000">
              <a:schemeClr val="accent1">
                <a:shade val="80000"/>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1"/>
              </a:solidFill>
              <a:latin typeface="Calibri"/>
              <a:ea typeface="Calibri"/>
              <a:cs typeface="Calibri"/>
              <a:sym typeface="Calibri"/>
            </a:rPr>
            <a:t>WILKENS VE ARKADAŞLARI(1981)‏</a:t>
          </a:r>
          <a:endParaRPr lang="tr-TR" sz="1400" b="1" kern="1200" dirty="0">
            <a:solidFill>
              <a:schemeClr val="bg1"/>
            </a:solidFill>
          </a:endParaRPr>
        </a:p>
      </dsp:txBody>
      <dsp:txXfrm>
        <a:off x="29243" y="37025"/>
        <a:ext cx="9677942" cy="540554"/>
      </dsp:txXfrm>
    </dsp:sp>
    <dsp:sp modelId="{3C06AFA4-A5E7-4DE5-A529-9CE0FD9170DB}">
      <dsp:nvSpPr>
        <dsp:cNvPr id="0" name=""/>
        <dsp:cNvSpPr/>
      </dsp:nvSpPr>
      <dsp:spPr>
        <a:xfrm>
          <a:off x="0" y="606822"/>
          <a:ext cx="9736428"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13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1" kern="1200" dirty="0" smtClean="0">
              <a:solidFill>
                <a:schemeClr val="tx1">
                  <a:lumMod val="95000"/>
                </a:schemeClr>
              </a:solidFill>
              <a:latin typeface="Calibri"/>
              <a:ea typeface="Calibri"/>
              <a:cs typeface="Calibri"/>
              <a:sym typeface="Calibri"/>
            </a:rPr>
            <a:t>REITER SENDROMUNDA,ÜRETRIT VE/VEYA SERVISITTEN 1 AY VEYA DAHA SONRASINDA GÖRÜLEN PERIFERIK ARTRIT ATAKLARI ILE SEYREDER.</a:t>
          </a:r>
          <a:endParaRPr lang="tr-TR" sz="1400" b="1" kern="1200" dirty="0">
            <a:solidFill>
              <a:schemeClr val="bg1"/>
            </a:solidFill>
          </a:endParaRPr>
        </a:p>
      </dsp:txBody>
      <dsp:txXfrm>
        <a:off x="0" y="606822"/>
        <a:ext cx="9736428" cy="529920"/>
      </dsp:txXfrm>
    </dsp:sp>
    <dsp:sp modelId="{D10AE825-5FB8-4766-BE84-06BE85E76312}">
      <dsp:nvSpPr>
        <dsp:cNvPr id="0" name=""/>
        <dsp:cNvSpPr/>
      </dsp:nvSpPr>
      <dsp:spPr>
        <a:xfrm>
          <a:off x="0" y="1136742"/>
          <a:ext cx="9736428" cy="599040"/>
        </a:xfrm>
        <a:prstGeom prst="roundRect">
          <a:avLst/>
        </a:prstGeom>
        <a:gradFill rotWithShape="0">
          <a:gsLst>
            <a:gs pos="0">
              <a:schemeClr val="accent1">
                <a:shade val="80000"/>
                <a:hueOff val="105231"/>
                <a:satOff val="-7819"/>
                <a:lumOff val="10179"/>
                <a:alphaOff val="0"/>
                <a:satMod val="100000"/>
                <a:lumMod val="100000"/>
              </a:schemeClr>
            </a:gs>
            <a:gs pos="50000">
              <a:schemeClr val="accent1">
                <a:shade val="80000"/>
                <a:hueOff val="105231"/>
                <a:satOff val="-7819"/>
                <a:lumOff val="10179"/>
                <a:alphaOff val="0"/>
                <a:shade val="99000"/>
                <a:satMod val="105000"/>
                <a:lumMod val="100000"/>
              </a:schemeClr>
            </a:gs>
            <a:gs pos="100000">
              <a:schemeClr val="accent1">
                <a:shade val="80000"/>
                <a:hueOff val="105231"/>
                <a:satOff val="-7819"/>
                <a:lumOff val="10179"/>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1"/>
              </a:solidFill>
              <a:latin typeface="Calibri"/>
              <a:ea typeface="Calibri"/>
              <a:cs typeface="Calibri"/>
              <a:sym typeface="Calibri"/>
            </a:rPr>
            <a:t>‏ESSG (DUGADOS VE ARKADAŞLARI)‏(1991)</a:t>
          </a:r>
          <a:endParaRPr lang="tr-TR" sz="1400" b="1" kern="1200" dirty="0">
            <a:solidFill>
              <a:schemeClr val="bg1"/>
            </a:solidFill>
          </a:endParaRPr>
        </a:p>
      </dsp:txBody>
      <dsp:txXfrm>
        <a:off x="29243" y="1165985"/>
        <a:ext cx="9677942" cy="540554"/>
      </dsp:txXfrm>
    </dsp:sp>
    <dsp:sp modelId="{96459750-88F8-4827-85EB-D1D19DD074AB}">
      <dsp:nvSpPr>
        <dsp:cNvPr id="0" name=""/>
        <dsp:cNvSpPr/>
      </dsp:nvSpPr>
      <dsp:spPr>
        <a:xfrm>
          <a:off x="0" y="1735782"/>
          <a:ext cx="9736428"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13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1" kern="1200" dirty="0" smtClean="0">
              <a:solidFill>
                <a:schemeClr val="tx1">
                  <a:lumMod val="95000"/>
                </a:schemeClr>
              </a:solidFill>
              <a:latin typeface="Calibri"/>
              <a:ea typeface="Calibri"/>
              <a:cs typeface="Calibri"/>
              <a:sym typeface="Calibri"/>
            </a:rPr>
            <a:t>İNFLAMATUVAR OMURGA AĞRISI VEYA SINOVIT(ASIMETRIK VEYA BILHASSA ALT EKSTREMITEDE) ŞUNLARDAN EN AZ BIRISIYLE BERABER BULUNUR;</a:t>
          </a:r>
          <a:endParaRPr lang="tr-TR" sz="1400" b="1" kern="1200" dirty="0">
            <a:solidFill>
              <a:schemeClr val="bg1"/>
            </a:solidFill>
          </a:endParaRPr>
        </a:p>
        <a:p>
          <a:pPr marL="114300" lvl="1" indent="-114300" algn="l" defTabSz="622300">
            <a:lnSpc>
              <a:spcPct val="90000"/>
            </a:lnSpc>
            <a:spcBef>
              <a:spcPct val="0"/>
            </a:spcBef>
            <a:spcAft>
              <a:spcPct val="20000"/>
            </a:spcAft>
            <a:buChar char="••"/>
          </a:pPr>
          <a:r>
            <a:rPr lang="en-US" sz="1400" b="1" kern="1200" dirty="0" smtClean="0">
              <a:solidFill>
                <a:schemeClr val="tx1">
                  <a:lumMod val="95000"/>
                </a:schemeClr>
              </a:solidFill>
              <a:latin typeface="Calibri"/>
              <a:ea typeface="Calibri"/>
              <a:cs typeface="Calibri"/>
              <a:sym typeface="Calibri"/>
            </a:rPr>
            <a:t>POZITIF AILE ÖYKÜSÜ,PSORIASIS, INFLAMATUVAR BARSAK HASTALIĞI,ÜRETRIT VEYA AKUT DIYARE,DEĞIŞKEN KALÇA AĞRISI, ENTESOPATI VEYA PELVIK BÖLGENIN RADYOGRAFISIYLE SAPTANAN SAKROILIIT</a:t>
          </a:r>
          <a:endParaRPr lang="en-US" sz="1400" b="1" kern="1200" dirty="0">
            <a:solidFill>
              <a:schemeClr val="tx1">
                <a:lumMod val="95000"/>
              </a:schemeClr>
            </a:solidFill>
            <a:latin typeface="Calibri"/>
            <a:ea typeface="Calibri"/>
            <a:cs typeface="Calibri"/>
            <a:sym typeface="Calibri"/>
          </a:endParaRPr>
        </a:p>
      </dsp:txBody>
      <dsp:txXfrm>
        <a:off x="0" y="1735782"/>
        <a:ext cx="9736428" cy="877680"/>
      </dsp:txXfrm>
    </dsp:sp>
    <dsp:sp modelId="{A8B137C7-FA49-48AF-AC39-CC7D904B3A2E}">
      <dsp:nvSpPr>
        <dsp:cNvPr id="0" name=""/>
        <dsp:cNvSpPr/>
      </dsp:nvSpPr>
      <dsp:spPr>
        <a:xfrm>
          <a:off x="0" y="2613462"/>
          <a:ext cx="9736428" cy="599040"/>
        </a:xfrm>
        <a:prstGeom prst="roundRect">
          <a:avLst/>
        </a:prstGeom>
        <a:gradFill rotWithShape="0">
          <a:gsLst>
            <a:gs pos="0">
              <a:schemeClr val="accent1">
                <a:shade val="80000"/>
                <a:hueOff val="210462"/>
                <a:satOff val="-15639"/>
                <a:lumOff val="20357"/>
                <a:alphaOff val="0"/>
                <a:satMod val="100000"/>
                <a:lumMod val="100000"/>
              </a:schemeClr>
            </a:gs>
            <a:gs pos="50000">
              <a:schemeClr val="accent1">
                <a:shade val="80000"/>
                <a:hueOff val="210462"/>
                <a:satOff val="-15639"/>
                <a:lumOff val="20357"/>
                <a:alphaOff val="0"/>
                <a:shade val="99000"/>
                <a:satMod val="105000"/>
                <a:lumMod val="100000"/>
              </a:schemeClr>
            </a:gs>
            <a:gs pos="100000">
              <a:schemeClr val="accent1">
                <a:shade val="80000"/>
                <a:hueOff val="210462"/>
                <a:satOff val="-15639"/>
                <a:lumOff val="20357"/>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1"/>
              </a:solidFill>
              <a:latin typeface="Calibri"/>
              <a:ea typeface="Calibri"/>
              <a:cs typeface="Calibri"/>
              <a:sym typeface="Calibri"/>
            </a:rPr>
            <a:t>3.ULUSLAR ARASI REAKTIF ARTRIT WORKSHOP’U(1996)</a:t>
          </a:r>
          <a:endParaRPr lang="tr-TR" sz="1400" b="1" kern="1200" dirty="0">
            <a:solidFill>
              <a:schemeClr val="bg1"/>
            </a:solidFill>
          </a:endParaRPr>
        </a:p>
      </dsp:txBody>
      <dsp:txXfrm>
        <a:off x="29243" y="2642705"/>
        <a:ext cx="9677942" cy="540554"/>
      </dsp:txXfrm>
    </dsp:sp>
    <dsp:sp modelId="{C60A1005-6907-4374-A97C-7057F1659887}">
      <dsp:nvSpPr>
        <dsp:cNvPr id="0" name=""/>
        <dsp:cNvSpPr/>
      </dsp:nvSpPr>
      <dsp:spPr>
        <a:xfrm>
          <a:off x="0" y="3212502"/>
          <a:ext cx="9736428"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13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1" kern="1200" dirty="0" smtClean="0">
              <a:solidFill>
                <a:schemeClr val="tx1">
                  <a:lumMod val="95000"/>
                </a:schemeClr>
              </a:solidFill>
              <a:latin typeface="Calibri"/>
              <a:ea typeface="Calibri"/>
              <a:cs typeface="Calibri"/>
              <a:sym typeface="Calibri"/>
            </a:rPr>
            <a:t>ALT EKSTREMITEDE ASIMETRIK OLIGOARTRITIN ÖNCESINDE ENFEKSIYON KANITLARININ BULUNMASI (4 HAFTA IÇINDE DIYARE VE ÜRETRIT KLINIĞI,POZITIF GAITA KÜLTÜRÜ,SABAH ILK IDRARDA  VEYA GENITAL  SÜRÜNTÜDE CHLAMIDIA TRACHOMATIS SAPTANMASI,YERSINIA, SALMONELLA C.TRACHOMATIS ANTIKORLARININ GÖSTARILMESI,EKLEMDE CLAMIDIAL DNA’NIN PCR ILE SAPTANMASI, DIĞER MONO-OLIGOARTRIT NEDELERININ DIŞLANMASI GEREKIR.</a:t>
          </a:r>
          <a:endParaRPr lang="tr-TR" sz="1400" b="1" kern="1200" dirty="0">
            <a:solidFill>
              <a:schemeClr val="bg1"/>
            </a:solidFill>
          </a:endParaRPr>
        </a:p>
      </dsp:txBody>
      <dsp:txXfrm>
        <a:off x="0" y="3212502"/>
        <a:ext cx="9736428" cy="828000"/>
      </dsp:txXfrm>
    </dsp:sp>
    <dsp:sp modelId="{26080D60-EA51-4335-AD0D-7B812C3BA550}">
      <dsp:nvSpPr>
        <dsp:cNvPr id="0" name=""/>
        <dsp:cNvSpPr/>
      </dsp:nvSpPr>
      <dsp:spPr>
        <a:xfrm>
          <a:off x="0" y="4040502"/>
          <a:ext cx="9736428" cy="599040"/>
        </a:xfrm>
        <a:prstGeom prst="roundRect">
          <a:avLst/>
        </a:prstGeom>
        <a:gradFill rotWithShape="0">
          <a:gsLst>
            <a:gs pos="0">
              <a:schemeClr val="accent1">
                <a:shade val="80000"/>
                <a:hueOff val="315693"/>
                <a:satOff val="-23458"/>
                <a:lumOff val="30536"/>
                <a:alphaOff val="0"/>
                <a:satMod val="100000"/>
                <a:lumMod val="100000"/>
              </a:schemeClr>
            </a:gs>
            <a:gs pos="50000">
              <a:schemeClr val="accent1">
                <a:shade val="80000"/>
                <a:hueOff val="315693"/>
                <a:satOff val="-23458"/>
                <a:lumOff val="30536"/>
                <a:alphaOff val="0"/>
                <a:shade val="99000"/>
                <a:satMod val="105000"/>
                <a:lumMod val="100000"/>
              </a:schemeClr>
            </a:gs>
            <a:gs pos="100000">
              <a:schemeClr val="accent1">
                <a:shade val="80000"/>
                <a:hueOff val="315693"/>
                <a:satOff val="-23458"/>
                <a:lumOff val="30536"/>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1"/>
              </a:solidFill>
              <a:latin typeface="Calibri"/>
              <a:ea typeface="Calibri"/>
              <a:cs typeface="Calibri"/>
              <a:sym typeface="Calibri"/>
            </a:rPr>
            <a:t>PACHECO-TENA VE ARK.(1999)</a:t>
          </a:r>
          <a:endParaRPr lang="tr-TR" sz="1400" b="1" kern="1200" dirty="0">
            <a:solidFill>
              <a:schemeClr val="bg1"/>
            </a:solidFill>
          </a:endParaRPr>
        </a:p>
      </dsp:txBody>
      <dsp:txXfrm>
        <a:off x="29243" y="4069745"/>
        <a:ext cx="9677942" cy="540554"/>
      </dsp:txXfrm>
    </dsp:sp>
    <dsp:sp modelId="{CC33B670-6CB9-4F51-9F94-7273D6F91604}">
      <dsp:nvSpPr>
        <dsp:cNvPr id="0" name=""/>
        <dsp:cNvSpPr/>
      </dsp:nvSpPr>
      <dsp:spPr>
        <a:xfrm>
          <a:off x="0" y="4639542"/>
          <a:ext cx="9736428"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13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1" kern="1200" dirty="0" smtClean="0">
              <a:solidFill>
                <a:schemeClr val="tx1">
                  <a:lumMod val="95000"/>
                </a:schemeClr>
              </a:solidFill>
              <a:latin typeface="Calibri"/>
              <a:ea typeface="Calibri"/>
              <a:cs typeface="Calibri"/>
              <a:sym typeface="Calibri"/>
            </a:rPr>
            <a:t>İNFEKSIYON HASTALIĞININ (DIYARE VEYA ÜRETRIT) BAKTERININ TANIMLANMASI (ENFEKSIYON BÖLGESINDE POZITIF KÜLTÜR  VE/VEYA SERUMDA ANTIBAKTERIYEL ANTIKORLAR)IN KAS ISKELET SISTEMI SEMPTOMLARINDAN ÖNCE TESBITI(ARTRIT,OLIGOARTRIT,POLIARTRIT VEYA AERTROPATI) VEYA KAS ISKELET SEMPTOMLARININ BAŞLAMASINDAN 4-6 HAFTA ÖNCE BAKTERIYEL TANIMLAMA ( ENFEKSIYON BÖLGESINDE POZITIF KÜLTÜR,SERUM ANTIBAKTERIYEL ANTIKORLAR,PERIFERIK KAN VEYA SINOVIYAL LENFOSIT PROLIFERASYONU VE/VEYA SINOVIYAL SIVI VEYA DOKUDA IMMÜN FLORESAN YÖNTEMLE BAKTERIYEL ANTIJENLERIN YADA DNA VE RNA’LARININ GÖSTERILMESI)‏</a:t>
          </a:r>
          <a:endParaRPr lang="tr-TR" sz="1400" b="1" kern="1200" dirty="0"/>
        </a:p>
      </dsp:txBody>
      <dsp:txXfrm>
        <a:off x="0" y="4639542"/>
        <a:ext cx="9736428" cy="1225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8FD70-CE71-4C40-94E4-DFAA83DC8108}">
      <dsp:nvSpPr>
        <dsp:cNvPr id="0" name=""/>
        <dsp:cNvSpPr/>
      </dsp:nvSpPr>
      <dsp:spPr>
        <a:xfrm>
          <a:off x="2208" y="0"/>
          <a:ext cx="2166940" cy="4824688"/>
        </a:xfrm>
        <a:prstGeom prst="roundRect">
          <a:avLst>
            <a:gd name="adj" fmla="val 10000"/>
          </a:avLst>
        </a:prstGeom>
        <a:gradFill rotWithShape="0">
          <a:gsLst>
            <a:gs pos="0">
              <a:schemeClr val="accent2">
                <a:tint val="40000"/>
                <a:hueOff val="0"/>
                <a:satOff val="0"/>
                <a:lumOff val="0"/>
                <a:alphaOff val="0"/>
                <a:satMod val="100000"/>
                <a:lumMod val="100000"/>
              </a:schemeClr>
            </a:gs>
            <a:gs pos="50000">
              <a:schemeClr val="accent2">
                <a:tint val="40000"/>
                <a:hueOff val="0"/>
                <a:satOff val="0"/>
                <a:lumOff val="0"/>
                <a:alphaOff val="0"/>
                <a:shade val="99000"/>
                <a:satMod val="105000"/>
                <a:lumMod val="100000"/>
              </a:schemeClr>
            </a:gs>
            <a:gs pos="100000">
              <a:schemeClr val="accent2">
                <a:tint val="40000"/>
                <a:hueOff val="0"/>
                <a:satOff val="0"/>
                <a:lumOff val="0"/>
                <a:alphaOff val="0"/>
                <a:shade val="98000"/>
                <a:satMod val="105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İNFLAMATUVAR BEL AĞRISI</a:t>
          </a:r>
          <a:endParaRPr lang="tr-TR" sz="1400" b="1" kern="1200" dirty="0">
            <a:solidFill>
              <a:schemeClr val="bg1"/>
            </a:solidFill>
          </a:endParaRPr>
        </a:p>
      </dsp:txBody>
      <dsp:txXfrm>
        <a:off x="2208" y="0"/>
        <a:ext cx="2166940" cy="1447406"/>
      </dsp:txXfrm>
    </dsp:sp>
    <dsp:sp modelId="{61EAB67F-C335-445A-BDC7-46EBFC35CC67}">
      <dsp:nvSpPr>
        <dsp:cNvPr id="0" name=""/>
        <dsp:cNvSpPr/>
      </dsp:nvSpPr>
      <dsp:spPr>
        <a:xfrm>
          <a:off x="218902" y="1447406"/>
          <a:ext cx="1733552" cy="3136047"/>
        </a:xfrm>
        <a:prstGeom prst="roundRect">
          <a:avLst>
            <a:gd name="adj" fmla="val 10000"/>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TİPİK ÖZELLİKTE</a:t>
          </a:r>
          <a:endParaRPr lang="tr-TR" sz="1400" b="1" kern="1200" dirty="0">
            <a:solidFill>
              <a:schemeClr val="bg1"/>
            </a:solidFill>
          </a:endParaRPr>
        </a:p>
      </dsp:txBody>
      <dsp:txXfrm>
        <a:off x="269676" y="1498180"/>
        <a:ext cx="1632004" cy="3034499"/>
      </dsp:txXfrm>
    </dsp:sp>
    <dsp:sp modelId="{1299E13D-710B-4F59-8077-A8FA5409F79A}">
      <dsp:nvSpPr>
        <dsp:cNvPr id="0" name=""/>
        <dsp:cNvSpPr/>
      </dsp:nvSpPr>
      <dsp:spPr>
        <a:xfrm>
          <a:off x="2331669" y="0"/>
          <a:ext cx="2166940" cy="4824688"/>
        </a:xfrm>
        <a:prstGeom prst="roundRect">
          <a:avLst>
            <a:gd name="adj" fmla="val 10000"/>
          </a:avLst>
        </a:prstGeom>
        <a:gradFill rotWithShape="0">
          <a:gsLst>
            <a:gs pos="0">
              <a:schemeClr val="accent2">
                <a:tint val="40000"/>
                <a:hueOff val="0"/>
                <a:satOff val="0"/>
                <a:lumOff val="0"/>
                <a:alphaOff val="0"/>
                <a:satMod val="100000"/>
                <a:lumMod val="100000"/>
              </a:schemeClr>
            </a:gs>
            <a:gs pos="50000">
              <a:schemeClr val="accent2">
                <a:tint val="40000"/>
                <a:hueOff val="0"/>
                <a:satOff val="0"/>
                <a:lumOff val="0"/>
                <a:alphaOff val="0"/>
                <a:shade val="99000"/>
                <a:satMod val="105000"/>
                <a:lumMod val="100000"/>
              </a:schemeClr>
            </a:gs>
            <a:gs pos="100000">
              <a:schemeClr val="accent2">
                <a:tint val="40000"/>
                <a:hueOff val="0"/>
                <a:satOff val="0"/>
                <a:lumOff val="0"/>
                <a:alphaOff val="0"/>
                <a:shade val="98000"/>
                <a:satMod val="105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SAKROİLİİT</a:t>
          </a:r>
          <a:endParaRPr lang="tr-TR" sz="1400" b="1" kern="1200" dirty="0">
            <a:solidFill>
              <a:schemeClr val="bg1"/>
            </a:solidFill>
          </a:endParaRPr>
        </a:p>
      </dsp:txBody>
      <dsp:txXfrm>
        <a:off x="2331669" y="0"/>
        <a:ext cx="2166940" cy="1447406"/>
      </dsp:txXfrm>
    </dsp:sp>
    <dsp:sp modelId="{8F258721-27FC-471E-B6B8-9FFB9AD414DA}">
      <dsp:nvSpPr>
        <dsp:cNvPr id="0" name=""/>
        <dsp:cNvSpPr/>
      </dsp:nvSpPr>
      <dsp:spPr>
        <a:xfrm>
          <a:off x="2548363" y="1447406"/>
          <a:ext cx="1733552" cy="3136047"/>
        </a:xfrm>
        <a:prstGeom prst="roundRect">
          <a:avLst>
            <a:gd name="adj" fmla="val 10000"/>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ASİMETRİK</a:t>
          </a:r>
          <a:endParaRPr lang="tr-TR" sz="1400" b="1" kern="1200" dirty="0">
            <a:solidFill>
              <a:schemeClr val="bg1"/>
            </a:solidFill>
          </a:endParaRPr>
        </a:p>
      </dsp:txBody>
      <dsp:txXfrm>
        <a:off x="2599137" y="1498180"/>
        <a:ext cx="1632004" cy="3034499"/>
      </dsp:txXfrm>
    </dsp:sp>
    <dsp:sp modelId="{9A434023-F7F4-4E18-B15A-D3B79CD944F9}">
      <dsp:nvSpPr>
        <dsp:cNvPr id="0" name=""/>
        <dsp:cNvSpPr/>
      </dsp:nvSpPr>
      <dsp:spPr>
        <a:xfrm>
          <a:off x="4661130" y="0"/>
          <a:ext cx="2166940" cy="4824688"/>
        </a:xfrm>
        <a:prstGeom prst="roundRect">
          <a:avLst>
            <a:gd name="adj" fmla="val 10000"/>
          </a:avLst>
        </a:prstGeom>
        <a:gradFill rotWithShape="0">
          <a:gsLst>
            <a:gs pos="0">
              <a:schemeClr val="accent2">
                <a:tint val="40000"/>
                <a:hueOff val="0"/>
                <a:satOff val="0"/>
                <a:lumOff val="0"/>
                <a:alphaOff val="0"/>
                <a:satMod val="100000"/>
                <a:lumMod val="100000"/>
              </a:schemeClr>
            </a:gs>
            <a:gs pos="50000">
              <a:schemeClr val="accent2">
                <a:tint val="40000"/>
                <a:hueOff val="0"/>
                <a:satOff val="0"/>
                <a:lumOff val="0"/>
                <a:alphaOff val="0"/>
                <a:shade val="99000"/>
                <a:satMod val="105000"/>
                <a:lumMod val="100000"/>
              </a:schemeClr>
            </a:gs>
            <a:gs pos="100000">
              <a:schemeClr val="accent2">
                <a:tint val="40000"/>
                <a:hueOff val="0"/>
                <a:satOff val="0"/>
                <a:lumOff val="0"/>
                <a:alphaOff val="0"/>
                <a:shade val="98000"/>
                <a:satMod val="105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ENTEZOPATİ</a:t>
          </a:r>
          <a:endParaRPr lang="tr-TR" sz="1400" b="1" kern="1200" dirty="0">
            <a:solidFill>
              <a:schemeClr val="bg1"/>
            </a:solidFill>
          </a:endParaRPr>
        </a:p>
      </dsp:txBody>
      <dsp:txXfrm>
        <a:off x="4661130" y="0"/>
        <a:ext cx="2166940" cy="1447406"/>
      </dsp:txXfrm>
    </dsp:sp>
    <dsp:sp modelId="{518E3781-F478-4501-A4A3-E45D25D38776}">
      <dsp:nvSpPr>
        <dsp:cNvPr id="0" name=""/>
        <dsp:cNvSpPr/>
      </dsp:nvSpPr>
      <dsp:spPr>
        <a:xfrm>
          <a:off x="4877824" y="1447818"/>
          <a:ext cx="1733552" cy="947858"/>
        </a:xfrm>
        <a:prstGeom prst="roundRect">
          <a:avLst>
            <a:gd name="adj" fmla="val 10000"/>
          </a:avLst>
        </a:prstGeom>
        <a:gradFill rotWithShape="0">
          <a:gsLst>
            <a:gs pos="0">
              <a:schemeClr val="accent4">
                <a:hueOff val="0"/>
                <a:satOff val="0"/>
                <a:lumOff val="0"/>
                <a:alphaOff val="0"/>
                <a:satMod val="100000"/>
                <a:lumMod val="100000"/>
              </a:schemeClr>
            </a:gs>
            <a:gs pos="50000">
              <a:schemeClr val="accent4">
                <a:hueOff val="0"/>
                <a:satOff val="0"/>
                <a:lumOff val="0"/>
                <a:alphaOff val="0"/>
                <a:shade val="99000"/>
                <a:satMod val="105000"/>
                <a:lumMod val="100000"/>
              </a:schemeClr>
            </a:gs>
            <a:gs pos="100000">
              <a:schemeClr val="accent4">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KALKANEUS</a:t>
          </a:r>
          <a:endParaRPr lang="tr-TR" sz="1400" b="1" kern="1200" dirty="0">
            <a:solidFill>
              <a:schemeClr val="bg1"/>
            </a:solidFill>
          </a:endParaRPr>
        </a:p>
      </dsp:txBody>
      <dsp:txXfrm>
        <a:off x="4905586" y="1475580"/>
        <a:ext cx="1678028" cy="892334"/>
      </dsp:txXfrm>
    </dsp:sp>
    <dsp:sp modelId="{7FF2BFF8-9465-4AE0-AFFA-05C30B7102E6}">
      <dsp:nvSpPr>
        <dsp:cNvPr id="0" name=""/>
        <dsp:cNvSpPr/>
      </dsp:nvSpPr>
      <dsp:spPr>
        <a:xfrm>
          <a:off x="4877824" y="2541501"/>
          <a:ext cx="1733552" cy="947858"/>
        </a:xfrm>
        <a:prstGeom prst="roundRect">
          <a:avLst>
            <a:gd name="adj" fmla="val 10000"/>
          </a:avLst>
        </a:prstGeom>
        <a:gradFill rotWithShape="0">
          <a:gsLst>
            <a:gs pos="0">
              <a:schemeClr val="accent5">
                <a:hueOff val="0"/>
                <a:satOff val="0"/>
                <a:lumOff val="0"/>
                <a:alphaOff val="0"/>
                <a:satMod val="100000"/>
                <a:lumMod val="100000"/>
              </a:schemeClr>
            </a:gs>
            <a:gs pos="50000">
              <a:schemeClr val="accent5">
                <a:hueOff val="0"/>
                <a:satOff val="0"/>
                <a:lumOff val="0"/>
                <a:alphaOff val="0"/>
                <a:shade val="99000"/>
                <a:satMod val="105000"/>
                <a:lumMod val="100000"/>
              </a:schemeClr>
            </a:gs>
            <a:gs pos="100000">
              <a:schemeClr val="accent5">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TALAR</a:t>
          </a:r>
          <a:endParaRPr lang="tr-TR" sz="1400" b="1" kern="1200" dirty="0">
            <a:solidFill>
              <a:schemeClr val="bg1"/>
            </a:solidFill>
          </a:endParaRPr>
        </a:p>
      </dsp:txBody>
      <dsp:txXfrm>
        <a:off x="4905586" y="2569263"/>
        <a:ext cx="1678028" cy="892334"/>
      </dsp:txXfrm>
    </dsp:sp>
    <dsp:sp modelId="{3D8B2CE0-5415-49E8-93B7-FF1E5B6547B8}">
      <dsp:nvSpPr>
        <dsp:cNvPr id="0" name=""/>
        <dsp:cNvSpPr/>
      </dsp:nvSpPr>
      <dsp:spPr>
        <a:xfrm>
          <a:off x="4877824" y="3635184"/>
          <a:ext cx="1733552" cy="947858"/>
        </a:xfrm>
        <a:prstGeom prst="roundRect">
          <a:avLst>
            <a:gd name="adj" fmla="val 10000"/>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SUBTALAR EKLEM</a:t>
          </a:r>
          <a:endParaRPr lang="tr-TR" sz="1400" b="1" kern="1200" dirty="0">
            <a:solidFill>
              <a:schemeClr val="bg1"/>
            </a:solidFill>
          </a:endParaRPr>
        </a:p>
      </dsp:txBody>
      <dsp:txXfrm>
        <a:off x="4905586" y="3662946"/>
        <a:ext cx="1678028" cy="892334"/>
      </dsp:txXfrm>
    </dsp:sp>
    <dsp:sp modelId="{1AA925BF-3C2C-47FA-811D-3BD7CF023EBA}">
      <dsp:nvSpPr>
        <dsp:cNvPr id="0" name=""/>
        <dsp:cNvSpPr/>
      </dsp:nvSpPr>
      <dsp:spPr>
        <a:xfrm>
          <a:off x="6990592" y="0"/>
          <a:ext cx="2166940" cy="4824688"/>
        </a:xfrm>
        <a:prstGeom prst="roundRect">
          <a:avLst>
            <a:gd name="adj" fmla="val 10000"/>
          </a:avLst>
        </a:prstGeom>
        <a:gradFill rotWithShape="0">
          <a:gsLst>
            <a:gs pos="0">
              <a:schemeClr val="accent2">
                <a:tint val="40000"/>
                <a:hueOff val="0"/>
                <a:satOff val="0"/>
                <a:lumOff val="0"/>
                <a:alphaOff val="0"/>
                <a:satMod val="100000"/>
                <a:lumMod val="100000"/>
              </a:schemeClr>
            </a:gs>
            <a:gs pos="50000">
              <a:schemeClr val="accent2">
                <a:tint val="40000"/>
                <a:hueOff val="0"/>
                <a:satOff val="0"/>
                <a:lumOff val="0"/>
                <a:alphaOff val="0"/>
                <a:shade val="99000"/>
                <a:satMod val="105000"/>
                <a:lumMod val="100000"/>
              </a:schemeClr>
            </a:gs>
            <a:gs pos="100000">
              <a:schemeClr val="accent2">
                <a:tint val="40000"/>
                <a:hueOff val="0"/>
                <a:satOff val="0"/>
                <a:lumOff val="0"/>
                <a:alphaOff val="0"/>
                <a:shade val="98000"/>
                <a:satMod val="105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DERİ BULGULARI</a:t>
          </a:r>
          <a:endParaRPr lang="tr-TR" sz="1400" b="1" kern="1200" dirty="0">
            <a:solidFill>
              <a:schemeClr val="bg1"/>
            </a:solidFill>
          </a:endParaRPr>
        </a:p>
      </dsp:txBody>
      <dsp:txXfrm>
        <a:off x="6990592" y="0"/>
        <a:ext cx="2166940" cy="1447406"/>
      </dsp:txXfrm>
    </dsp:sp>
    <dsp:sp modelId="{913F4F1E-5AC3-4CA4-9A65-43061A0C0065}">
      <dsp:nvSpPr>
        <dsp:cNvPr id="0" name=""/>
        <dsp:cNvSpPr/>
      </dsp:nvSpPr>
      <dsp:spPr>
        <a:xfrm>
          <a:off x="7207286" y="1448820"/>
          <a:ext cx="1733552" cy="1454709"/>
        </a:xfrm>
        <a:prstGeom prst="roundRect">
          <a:avLst>
            <a:gd name="adj" fmla="val 10000"/>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BALANİTİS SİRSİNATA</a:t>
          </a:r>
          <a:endParaRPr lang="tr-TR" sz="1400" b="1" kern="1200" dirty="0">
            <a:solidFill>
              <a:schemeClr val="bg1"/>
            </a:solidFill>
          </a:endParaRPr>
        </a:p>
      </dsp:txBody>
      <dsp:txXfrm>
        <a:off x="7249893" y="1491427"/>
        <a:ext cx="1648338" cy="1369495"/>
      </dsp:txXfrm>
    </dsp:sp>
    <dsp:sp modelId="{F8C280AE-D780-4C1B-8E24-FE0E3A746B03}">
      <dsp:nvSpPr>
        <dsp:cNvPr id="0" name=""/>
        <dsp:cNvSpPr/>
      </dsp:nvSpPr>
      <dsp:spPr>
        <a:xfrm>
          <a:off x="7207286" y="3127331"/>
          <a:ext cx="1733552" cy="1454709"/>
        </a:xfrm>
        <a:prstGeom prst="roundRect">
          <a:avLst>
            <a:gd name="adj" fmla="val 10000"/>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KERATODERMA BLENNHEROGİCA</a:t>
          </a:r>
          <a:endParaRPr lang="tr-TR" sz="1400" b="1" kern="1200" dirty="0">
            <a:solidFill>
              <a:schemeClr val="bg1"/>
            </a:solidFill>
          </a:endParaRPr>
        </a:p>
      </dsp:txBody>
      <dsp:txXfrm>
        <a:off x="7249893" y="3169938"/>
        <a:ext cx="1648338" cy="13694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0D906-D137-4015-A189-AF787FA9535C}">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C6BB6D-18EF-433B-B2A7-BCC7D871DA46}">
      <dsp:nvSpPr>
        <dsp:cNvPr id="0" name=""/>
        <dsp:cNvSpPr/>
      </dsp:nvSpPr>
      <dsp:spPr>
        <a:xfrm>
          <a:off x="610504" y="416587"/>
          <a:ext cx="10002377" cy="833607"/>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tr-TR" sz="2500" kern="1200" dirty="0" smtClean="0"/>
            <a:t>SİNOVİT/ENTEZİT </a:t>
          </a:r>
          <a:endParaRPr lang="tr-TR" sz="2500" kern="1200" dirty="0"/>
        </a:p>
      </dsp:txBody>
      <dsp:txXfrm>
        <a:off x="610504" y="416587"/>
        <a:ext cx="10002377" cy="833607"/>
      </dsp:txXfrm>
    </dsp:sp>
    <dsp:sp modelId="{F73EA0C6-D070-4C3E-963C-2FE827745F1A}">
      <dsp:nvSpPr>
        <dsp:cNvPr id="0" name=""/>
        <dsp:cNvSpPr/>
      </dsp:nvSpPr>
      <dsp:spPr>
        <a:xfrm>
          <a:off x="89500" y="312386"/>
          <a:ext cx="1042009" cy="10420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FB04C84-8EE2-48AE-9DF6-6DD0B04DCAA1}">
      <dsp:nvSpPr>
        <dsp:cNvPr id="0" name=""/>
        <dsp:cNvSpPr/>
      </dsp:nvSpPr>
      <dsp:spPr>
        <a:xfrm>
          <a:off x="1088431" y="1667215"/>
          <a:ext cx="9524450" cy="833607"/>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tr-TR" sz="2500" kern="1200" dirty="0" smtClean="0"/>
            <a:t>PERİFERİK EKLEM TUTULUMU</a:t>
          </a:r>
          <a:endParaRPr lang="tr-TR" sz="2500" kern="1200" dirty="0"/>
        </a:p>
      </dsp:txBody>
      <dsp:txXfrm>
        <a:off x="1088431" y="1667215"/>
        <a:ext cx="9524450" cy="833607"/>
      </dsp:txXfrm>
    </dsp:sp>
    <dsp:sp modelId="{FFFC4D0D-E822-47F8-8EE1-394982DAC1A4}">
      <dsp:nvSpPr>
        <dsp:cNvPr id="0" name=""/>
        <dsp:cNvSpPr/>
      </dsp:nvSpPr>
      <dsp:spPr>
        <a:xfrm>
          <a:off x="567426" y="1563014"/>
          <a:ext cx="1042009" cy="10420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BEC8427-86F5-4C65-A9F8-C70A34B44003}">
      <dsp:nvSpPr>
        <dsp:cNvPr id="0" name=""/>
        <dsp:cNvSpPr/>
      </dsp:nvSpPr>
      <dsp:spPr>
        <a:xfrm>
          <a:off x="1088431" y="2917843"/>
          <a:ext cx="9524450" cy="833607"/>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tr-TR" sz="2500" kern="1200" dirty="0" smtClean="0"/>
            <a:t>ÜRİNER ENF. SONRASINDA GELİŞEN </a:t>
          </a:r>
          <a:r>
            <a:rPr lang="tr-TR" sz="2500" kern="1200" dirty="0" err="1" smtClean="0"/>
            <a:t>ReA</a:t>
          </a:r>
          <a:r>
            <a:rPr lang="tr-TR" sz="2500" kern="1200" dirty="0" smtClean="0"/>
            <a:t> İÇİN DOKSİSKLİN VEYA SİPROFLOKSASİN 3 AY SÜREYLE,TARTIŞMALI.</a:t>
          </a:r>
          <a:endParaRPr lang="tr-TR" sz="2500" kern="1200" dirty="0"/>
        </a:p>
      </dsp:txBody>
      <dsp:txXfrm>
        <a:off x="1088431" y="2917843"/>
        <a:ext cx="9524450" cy="833607"/>
      </dsp:txXfrm>
    </dsp:sp>
    <dsp:sp modelId="{78B9A149-B8F2-4FA9-A7C8-927E663C05B9}">
      <dsp:nvSpPr>
        <dsp:cNvPr id="0" name=""/>
        <dsp:cNvSpPr/>
      </dsp:nvSpPr>
      <dsp:spPr>
        <a:xfrm>
          <a:off x="567426" y="2813642"/>
          <a:ext cx="1042009" cy="10420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168F85C-BEE0-49E6-9675-0853EBB8DA88}">
      <dsp:nvSpPr>
        <dsp:cNvPr id="0" name=""/>
        <dsp:cNvSpPr/>
      </dsp:nvSpPr>
      <dsp:spPr>
        <a:xfrm>
          <a:off x="610504" y="4168472"/>
          <a:ext cx="10002377" cy="833607"/>
        </a:xfrm>
        <a:prstGeom prst="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tr-TR" sz="2500" kern="1200" dirty="0" smtClean="0"/>
            <a:t>TEK EKLEM TUTULUMU LDUĞUNDA VE NSAİİ İLE YANIT ALINAMADIĞINDA</a:t>
          </a:r>
          <a:endParaRPr lang="tr-TR" sz="2500" kern="1200" dirty="0"/>
        </a:p>
      </dsp:txBody>
      <dsp:txXfrm>
        <a:off x="610504" y="4168472"/>
        <a:ext cx="10002377" cy="833607"/>
      </dsp:txXfrm>
    </dsp:sp>
    <dsp:sp modelId="{7A28E971-F721-4430-B8E5-47DBA0F76302}">
      <dsp:nvSpPr>
        <dsp:cNvPr id="0" name=""/>
        <dsp:cNvSpPr/>
      </dsp:nvSpPr>
      <dsp:spPr>
        <a:xfrm>
          <a:off x="89500" y="4064271"/>
          <a:ext cx="1042009" cy="10420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6B0E6-1C23-4451-8241-44EB563F2ECC}">
      <dsp:nvSpPr>
        <dsp:cNvPr id="0" name=""/>
        <dsp:cNvSpPr/>
      </dsp:nvSpPr>
      <dsp:spPr>
        <a:xfrm>
          <a:off x="9141603" y="3784536"/>
          <a:ext cx="1036304" cy="493186"/>
        </a:xfrm>
        <a:custGeom>
          <a:avLst/>
          <a:gdLst/>
          <a:ahLst/>
          <a:cxnLst/>
          <a:rect l="0" t="0" r="0" b="0"/>
          <a:pathLst>
            <a:path>
              <a:moveTo>
                <a:pt x="0" y="0"/>
              </a:moveTo>
              <a:lnTo>
                <a:pt x="0" y="336092"/>
              </a:lnTo>
              <a:lnTo>
                <a:pt x="1036304" y="336092"/>
              </a:lnTo>
              <a:lnTo>
                <a:pt x="1036304" y="493186"/>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BB6901-FFB7-41E1-8782-3B137B79D511}">
      <dsp:nvSpPr>
        <dsp:cNvPr id="0" name=""/>
        <dsp:cNvSpPr/>
      </dsp:nvSpPr>
      <dsp:spPr>
        <a:xfrm>
          <a:off x="8105299" y="3784536"/>
          <a:ext cx="1036304" cy="493186"/>
        </a:xfrm>
        <a:custGeom>
          <a:avLst/>
          <a:gdLst/>
          <a:ahLst/>
          <a:cxnLst/>
          <a:rect l="0" t="0" r="0" b="0"/>
          <a:pathLst>
            <a:path>
              <a:moveTo>
                <a:pt x="1036304" y="0"/>
              </a:moveTo>
              <a:lnTo>
                <a:pt x="1036304" y="336092"/>
              </a:lnTo>
              <a:lnTo>
                <a:pt x="0" y="336092"/>
              </a:lnTo>
              <a:lnTo>
                <a:pt x="0" y="493186"/>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88E31C7-EDF9-4127-9005-6B690F1E5A6A}">
      <dsp:nvSpPr>
        <dsp:cNvPr id="0" name=""/>
        <dsp:cNvSpPr/>
      </dsp:nvSpPr>
      <dsp:spPr>
        <a:xfrm>
          <a:off x="5514539" y="2214535"/>
          <a:ext cx="3627064" cy="493186"/>
        </a:xfrm>
        <a:custGeom>
          <a:avLst/>
          <a:gdLst/>
          <a:ahLst/>
          <a:cxnLst/>
          <a:rect l="0" t="0" r="0" b="0"/>
          <a:pathLst>
            <a:path>
              <a:moveTo>
                <a:pt x="0" y="0"/>
              </a:moveTo>
              <a:lnTo>
                <a:pt x="0" y="336092"/>
              </a:lnTo>
              <a:lnTo>
                <a:pt x="3627064" y="336092"/>
              </a:lnTo>
              <a:lnTo>
                <a:pt x="3627064" y="493186"/>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AFEE958-858B-4405-B6DD-0843CEBFBBE3}">
      <dsp:nvSpPr>
        <dsp:cNvPr id="0" name=""/>
        <dsp:cNvSpPr/>
      </dsp:nvSpPr>
      <dsp:spPr>
        <a:xfrm>
          <a:off x="5514539" y="2214535"/>
          <a:ext cx="1554456" cy="493186"/>
        </a:xfrm>
        <a:custGeom>
          <a:avLst/>
          <a:gdLst/>
          <a:ahLst/>
          <a:cxnLst/>
          <a:rect l="0" t="0" r="0" b="0"/>
          <a:pathLst>
            <a:path>
              <a:moveTo>
                <a:pt x="0" y="0"/>
              </a:moveTo>
              <a:lnTo>
                <a:pt x="0" y="336092"/>
              </a:lnTo>
              <a:lnTo>
                <a:pt x="1554456" y="336092"/>
              </a:lnTo>
              <a:lnTo>
                <a:pt x="1554456" y="493186"/>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CE9B6B5-C0E9-40B3-9CC9-3C2B01F61E76}">
      <dsp:nvSpPr>
        <dsp:cNvPr id="0" name=""/>
        <dsp:cNvSpPr/>
      </dsp:nvSpPr>
      <dsp:spPr>
        <a:xfrm>
          <a:off x="4950667" y="3784536"/>
          <a:ext cx="91440" cy="493186"/>
        </a:xfrm>
        <a:custGeom>
          <a:avLst/>
          <a:gdLst/>
          <a:ahLst/>
          <a:cxnLst/>
          <a:rect l="0" t="0" r="0" b="0"/>
          <a:pathLst>
            <a:path>
              <a:moveTo>
                <a:pt x="45720" y="0"/>
              </a:moveTo>
              <a:lnTo>
                <a:pt x="45720" y="493186"/>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23172C4-CF24-4E6B-8DB3-CF4EE04CDEA8}">
      <dsp:nvSpPr>
        <dsp:cNvPr id="0" name=""/>
        <dsp:cNvSpPr/>
      </dsp:nvSpPr>
      <dsp:spPr>
        <a:xfrm>
          <a:off x="4996387" y="2214535"/>
          <a:ext cx="518152" cy="493186"/>
        </a:xfrm>
        <a:custGeom>
          <a:avLst/>
          <a:gdLst/>
          <a:ahLst/>
          <a:cxnLst/>
          <a:rect l="0" t="0" r="0" b="0"/>
          <a:pathLst>
            <a:path>
              <a:moveTo>
                <a:pt x="518152" y="0"/>
              </a:moveTo>
              <a:lnTo>
                <a:pt x="518152" y="336092"/>
              </a:lnTo>
              <a:lnTo>
                <a:pt x="0" y="336092"/>
              </a:lnTo>
              <a:lnTo>
                <a:pt x="0" y="493186"/>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B602D16-1FF5-4BBA-AF99-B8998B12B1DE}">
      <dsp:nvSpPr>
        <dsp:cNvPr id="0" name=""/>
        <dsp:cNvSpPr/>
      </dsp:nvSpPr>
      <dsp:spPr>
        <a:xfrm>
          <a:off x="1887475" y="3784536"/>
          <a:ext cx="1036304" cy="493186"/>
        </a:xfrm>
        <a:custGeom>
          <a:avLst/>
          <a:gdLst/>
          <a:ahLst/>
          <a:cxnLst/>
          <a:rect l="0" t="0" r="0" b="0"/>
          <a:pathLst>
            <a:path>
              <a:moveTo>
                <a:pt x="0" y="0"/>
              </a:moveTo>
              <a:lnTo>
                <a:pt x="0" y="336092"/>
              </a:lnTo>
              <a:lnTo>
                <a:pt x="1036304" y="336092"/>
              </a:lnTo>
              <a:lnTo>
                <a:pt x="1036304" y="493186"/>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712313-DABA-480B-95A4-36C16E86581F}">
      <dsp:nvSpPr>
        <dsp:cNvPr id="0" name=""/>
        <dsp:cNvSpPr/>
      </dsp:nvSpPr>
      <dsp:spPr>
        <a:xfrm>
          <a:off x="851171" y="3784536"/>
          <a:ext cx="1036304" cy="493186"/>
        </a:xfrm>
        <a:custGeom>
          <a:avLst/>
          <a:gdLst/>
          <a:ahLst/>
          <a:cxnLst/>
          <a:rect l="0" t="0" r="0" b="0"/>
          <a:pathLst>
            <a:path>
              <a:moveTo>
                <a:pt x="1036304" y="0"/>
              </a:moveTo>
              <a:lnTo>
                <a:pt x="1036304" y="336092"/>
              </a:lnTo>
              <a:lnTo>
                <a:pt x="0" y="336092"/>
              </a:lnTo>
              <a:lnTo>
                <a:pt x="0" y="493186"/>
              </a:lnTo>
            </a:path>
          </a:pathLst>
        </a:custGeom>
        <a:noFill/>
        <a:ln w="127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BE832E-C633-41AF-8136-F28939D2D860}">
      <dsp:nvSpPr>
        <dsp:cNvPr id="0" name=""/>
        <dsp:cNvSpPr/>
      </dsp:nvSpPr>
      <dsp:spPr>
        <a:xfrm>
          <a:off x="1887475" y="2214535"/>
          <a:ext cx="3627064" cy="493186"/>
        </a:xfrm>
        <a:custGeom>
          <a:avLst/>
          <a:gdLst/>
          <a:ahLst/>
          <a:cxnLst/>
          <a:rect l="0" t="0" r="0" b="0"/>
          <a:pathLst>
            <a:path>
              <a:moveTo>
                <a:pt x="3627064" y="0"/>
              </a:moveTo>
              <a:lnTo>
                <a:pt x="3627064" y="336092"/>
              </a:lnTo>
              <a:lnTo>
                <a:pt x="0" y="336092"/>
              </a:lnTo>
              <a:lnTo>
                <a:pt x="0" y="493186"/>
              </a:lnTo>
            </a:path>
          </a:pathLst>
        </a:cu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489BAA6-3A4B-4C3B-AA1C-FF9439235EA9}">
      <dsp:nvSpPr>
        <dsp:cNvPr id="0" name=""/>
        <dsp:cNvSpPr/>
      </dsp:nvSpPr>
      <dsp:spPr>
        <a:xfrm>
          <a:off x="4666654" y="1137721"/>
          <a:ext cx="1695770" cy="1076814"/>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6CE7738-3A52-4368-B343-1248BDB310F3}">
      <dsp:nvSpPr>
        <dsp:cNvPr id="0" name=""/>
        <dsp:cNvSpPr/>
      </dsp:nvSpPr>
      <dsp:spPr>
        <a:xfrm>
          <a:off x="4855073" y="1316719"/>
          <a:ext cx="1695770" cy="10768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TEDAVİ</a:t>
          </a:r>
          <a:endParaRPr lang="tr-TR" sz="2400" b="1" kern="1200" dirty="0"/>
        </a:p>
      </dsp:txBody>
      <dsp:txXfrm>
        <a:off x="4886612" y="1348258"/>
        <a:ext cx="1632692" cy="1013736"/>
      </dsp:txXfrm>
    </dsp:sp>
    <dsp:sp modelId="{1ADA5553-9FD2-40B7-AE87-58E9D2A17CF3}">
      <dsp:nvSpPr>
        <dsp:cNvPr id="0" name=""/>
        <dsp:cNvSpPr/>
      </dsp:nvSpPr>
      <dsp:spPr>
        <a:xfrm>
          <a:off x="1039590" y="2707721"/>
          <a:ext cx="1695770" cy="1076814"/>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4C06579-E245-4A8D-A26F-59D448030F17}">
      <dsp:nvSpPr>
        <dsp:cNvPr id="0" name=""/>
        <dsp:cNvSpPr/>
      </dsp:nvSpPr>
      <dsp:spPr>
        <a:xfrm>
          <a:off x="1228009" y="2886719"/>
          <a:ext cx="1695770" cy="10768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NSAİİ</a:t>
          </a:r>
          <a:endParaRPr lang="tr-TR" sz="1400" b="1" kern="1200" dirty="0"/>
        </a:p>
      </dsp:txBody>
      <dsp:txXfrm>
        <a:off x="1259548" y="2918258"/>
        <a:ext cx="1632692" cy="1013736"/>
      </dsp:txXfrm>
    </dsp:sp>
    <dsp:sp modelId="{B8887807-5874-4A21-AFDD-0ED3958519BB}">
      <dsp:nvSpPr>
        <dsp:cNvPr id="0" name=""/>
        <dsp:cNvSpPr/>
      </dsp:nvSpPr>
      <dsp:spPr>
        <a:xfrm>
          <a:off x="3286" y="4277722"/>
          <a:ext cx="1695770" cy="1076814"/>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43D0739-14F4-423C-A0B8-16DC1C7F7968}">
      <dsp:nvSpPr>
        <dsp:cNvPr id="0" name=""/>
        <dsp:cNvSpPr/>
      </dsp:nvSpPr>
      <dsp:spPr>
        <a:xfrm>
          <a:off x="191705" y="4456720"/>
          <a:ext cx="1695770" cy="10768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BARSAK SEMPTOMLARINI ARTIRABİLİR</a:t>
          </a:r>
          <a:endParaRPr lang="tr-TR" sz="1400" b="1" kern="1200" dirty="0"/>
        </a:p>
      </dsp:txBody>
      <dsp:txXfrm>
        <a:off x="223244" y="4488259"/>
        <a:ext cx="1632692" cy="1013736"/>
      </dsp:txXfrm>
    </dsp:sp>
    <dsp:sp modelId="{D6CA1332-B721-46F0-B96C-E2FD8D83E891}">
      <dsp:nvSpPr>
        <dsp:cNvPr id="0" name=""/>
        <dsp:cNvSpPr/>
      </dsp:nvSpPr>
      <dsp:spPr>
        <a:xfrm>
          <a:off x="2075894" y="4277722"/>
          <a:ext cx="1695770" cy="1076814"/>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1F9AAF4-4715-4FE4-839D-A322183CC4A3}">
      <dsp:nvSpPr>
        <dsp:cNvPr id="0" name=""/>
        <dsp:cNvSpPr/>
      </dsp:nvSpPr>
      <dsp:spPr>
        <a:xfrm>
          <a:off x="2264313" y="4456720"/>
          <a:ext cx="1695770" cy="10768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KOTROLLÜ KULLANIMI ÖNERİLİR</a:t>
          </a:r>
          <a:endParaRPr lang="tr-TR" sz="1400" b="1" kern="1200" dirty="0"/>
        </a:p>
      </dsp:txBody>
      <dsp:txXfrm>
        <a:off x="2295852" y="4488259"/>
        <a:ext cx="1632692" cy="1013736"/>
      </dsp:txXfrm>
    </dsp:sp>
    <dsp:sp modelId="{95EF2AE6-F98C-44D8-BCEF-E1B7E616BF6E}">
      <dsp:nvSpPr>
        <dsp:cNvPr id="0" name=""/>
        <dsp:cNvSpPr/>
      </dsp:nvSpPr>
      <dsp:spPr>
        <a:xfrm>
          <a:off x="4148502" y="2707721"/>
          <a:ext cx="1695770" cy="1076814"/>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821A8AB-BD2E-486B-8250-82FA856A41C9}">
      <dsp:nvSpPr>
        <dsp:cNvPr id="0" name=""/>
        <dsp:cNvSpPr/>
      </dsp:nvSpPr>
      <dsp:spPr>
        <a:xfrm>
          <a:off x="4336921" y="2886719"/>
          <a:ext cx="1695770" cy="10768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SULFOSALAZİN,</a:t>
          </a:r>
          <a:endParaRPr lang="tr-TR" sz="1400" b="1" kern="1200" dirty="0"/>
        </a:p>
      </dsp:txBody>
      <dsp:txXfrm>
        <a:off x="4368460" y="2918258"/>
        <a:ext cx="1632692" cy="1013736"/>
      </dsp:txXfrm>
    </dsp:sp>
    <dsp:sp modelId="{567DF849-E8D2-43D5-84A1-0520556795FA}">
      <dsp:nvSpPr>
        <dsp:cNvPr id="0" name=""/>
        <dsp:cNvSpPr/>
      </dsp:nvSpPr>
      <dsp:spPr>
        <a:xfrm>
          <a:off x="4148502" y="4277722"/>
          <a:ext cx="1695770" cy="1076814"/>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E9E8AEE-ADDF-4459-A2AD-DEAA7920C57F}">
      <dsp:nvSpPr>
        <dsp:cNvPr id="0" name=""/>
        <dsp:cNvSpPr/>
      </dsp:nvSpPr>
      <dsp:spPr>
        <a:xfrm>
          <a:off x="4336921" y="4456720"/>
          <a:ext cx="1695770" cy="10768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PERİFERİK EKLEM TUTLUMUNDA</a:t>
          </a:r>
          <a:endParaRPr lang="tr-TR" sz="1400" b="1" kern="1200" dirty="0"/>
        </a:p>
      </dsp:txBody>
      <dsp:txXfrm>
        <a:off x="4368460" y="4488259"/>
        <a:ext cx="1632692" cy="1013736"/>
      </dsp:txXfrm>
    </dsp:sp>
    <dsp:sp modelId="{DE17EE51-F230-445A-8770-67FD30016B3C}">
      <dsp:nvSpPr>
        <dsp:cNvPr id="0" name=""/>
        <dsp:cNvSpPr/>
      </dsp:nvSpPr>
      <dsp:spPr>
        <a:xfrm>
          <a:off x="6221110" y="2707721"/>
          <a:ext cx="1695770" cy="1076814"/>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AD12F19-2923-43B5-9722-ADE188FF3188}">
      <dsp:nvSpPr>
        <dsp:cNvPr id="0" name=""/>
        <dsp:cNvSpPr/>
      </dsp:nvSpPr>
      <dsp:spPr>
        <a:xfrm>
          <a:off x="6409529" y="2886719"/>
          <a:ext cx="1695770" cy="10768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SİSTEMİK/LOKAL KORTİKOSTEROİD</a:t>
          </a:r>
          <a:endParaRPr lang="tr-TR" sz="1400" b="1" kern="1200" dirty="0"/>
        </a:p>
      </dsp:txBody>
      <dsp:txXfrm>
        <a:off x="6441068" y="2918258"/>
        <a:ext cx="1632692" cy="1013736"/>
      </dsp:txXfrm>
    </dsp:sp>
    <dsp:sp modelId="{3C22EC45-292D-4D61-BFF0-81B4C8401BF5}">
      <dsp:nvSpPr>
        <dsp:cNvPr id="0" name=""/>
        <dsp:cNvSpPr/>
      </dsp:nvSpPr>
      <dsp:spPr>
        <a:xfrm>
          <a:off x="8293718" y="2707721"/>
          <a:ext cx="1695770" cy="1076814"/>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46B86D5-DF67-4E50-BA59-9E445315FDFD}">
      <dsp:nvSpPr>
        <dsp:cNvPr id="0" name=""/>
        <dsp:cNvSpPr/>
      </dsp:nvSpPr>
      <dsp:spPr>
        <a:xfrm>
          <a:off x="8482137" y="2886719"/>
          <a:ext cx="1695770" cy="10768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BİYOLOJİK DMARD</a:t>
          </a:r>
          <a:endParaRPr lang="tr-TR" sz="1400" b="1" kern="1200" dirty="0"/>
        </a:p>
      </dsp:txBody>
      <dsp:txXfrm>
        <a:off x="8513676" y="2918258"/>
        <a:ext cx="1632692" cy="1013736"/>
      </dsp:txXfrm>
    </dsp:sp>
    <dsp:sp modelId="{4151AA5A-EE83-4D5E-892B-124A19AD810B}">
      <dsp:nvSpPr>
        <dsp:cNvPr id="0" name=""/>
        <dsp:cNvSpPr/>
      </dsp:nvSpPr>
      <dsp:spPr>
        <a:xfrm>
          <a:off x="7257414" y="4277722"/>
          <a:ext cx="1695770" cy="1076814"/>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3BF89F7-032F-4B74-BDD5-C29262043096}">
      <dsp:nvSpPr>
        <dsp:cNvPr id="0" name=""/>
        <dsp:cNvSpPr/>
      </dsp:nvSpPr>
      <dsp:spPr>
        <a:xfrm>
          <a:off x="7445833" y="4456720"/>
          <a:ext cx="1695770" cy="10768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AKSİYEL TUTULUMDA HEMEN</a:t>
          </a:r>
          <a:endParaRPr lang="tr-TR" sz="1400" b="1" kern="1200" dirty="0"/>
        </a:p>
      </dsp:txBody>
      <dsp:txXfrm>
        <a:off x="7477372" y="4488259"/>
        <a:ext cx="1632692" cy="1013736"/>
      </dsp:txXfrm>
    </dsp:sp>
    <dsp:sp modelId="{72BE8481-66E8-4884-A660-F821A57E116F}">
      <dsp:nvSpPr>
        <dsp:cNvPr id="0" name=""/>
        <dsp:cNvSpPr/>
      </dsp:nvSpPr>
      <dsp:spPr>
        <a:xfrm>
          <a:off x="9330022" y="4277722"/>
          <a:ext cx="1695770" cy="1076814"/>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58E896B-1E28-400D-9315-96B779267EFE}">
      <dsp:nvSpPr>
        <dsp:cNvPr id="0" name=""/>
        <dsp:cNvSpPr/>
      </dsp:nvSpPr>
      <dsp:spPr>
        <a:xfrm>
          <a:off x="9518441" y="4456720"/>
          <a:ext cx="1695770" cy="10768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TNFR FÜZYON PROTEİNİ ETKİLİ DEĞİL</a:t>
          </a:r>
          <a:endParaRPr lang="tr-TR" sz="1400" b="1" kern="1200" dirty="0"/>
        </a:p>
      </dsp:txBody>
      <dsp:txXfrm>
        <a:off x="9549980" y="4488259"/>
        <a:ext cx="1632692" cy="10137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763E5-2F03-422F-80AC-89279C506F80}">
      <dsp:nvSpPr>
        <dsp:cNvPr id="0" name=""/>
        <dsp:cNvSpPr/>
      </dsp:nvSpPr>
      <dsp:spPr>
        <a:xfrm>
          <a:off x="0" y="71139"/>
          <a:ext cx="8128000" cy="479700"/>
        </a:xfrm>
        <a:prstGeom prst="round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b="1" kern="1200" dirty="0" smtClean="0"/>
            <a:t>DİSTAL İNTERFALANGEAL TUTULUM</a:t>
          </a:r>
          <a:endParaRPr lang="tr-TR" sz="2000" b="1" kern="1200" dirty="0"/>
        </a:p>
      </dsp:txBody>
      <dsp:txXfrm>
        <a:off x="23417" y="94556"/>
        <a:ext cx="8081166" cy="432866"/>
      </dsp:txXfrm>
    </dsp:sp>
    <dsp:sp modelId="{53AFEEC2-14AD-477A-BDA7-6A9AF8AB66FA}">
      <dsp:nvSpPr>
        <dsp:cNvPr id="0" name=""/>
        <dsp:cNvSpPr/>
      </dsp:nvSpPr>
      <dsp:spPr>
        <a:xfrm>
          <a:off x="0" y="520710"/>
          <a:ext cx="81280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tr-TR" sz="1600" b="1" kern="1200" dirty="0" smtClean="0"/>
            <a:t>%10</a:t>
          </a:r>
          <a:endParaRPr lang="tr-TR" sz="1600" b="1" kern="1200" dirty="0"/>
        </a:p>
      </dsp:txBody>
      <dsp:txXfrm>
        <a:off x="0" y="520710"/>
        <a:ext cx="8128000" cy="331200"/>
      </dsp:txXfrm>
    </dsp:sp>
    <dsp:sp modelId="{F2385E0A-E024-46C8-A3D2-0B416B5AEBD9}">
      <dsp:nvSpPr>
        <dsp:cNvPr id="0" name=""/>
        <dsp:cNvSpPr/>
      </dsp:nvSpPr>
      <dsp:spPr>
        <a:xfrm>
          <a:off x="0" y="851910"/>
          <a:ext cx="8128000" cy="479700"/>
        </a:xfrm>
        <a:prstGeom prst="round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b="1" kern="1200" dirty="0" smtClean="0"/>
            <a:t>SİMETRİK POLİARTRİT</a:t>
          </a:r>
          <a:endParaRPr lang="tr-TR" sz="2000" b="1" kern="1200" dirty="0"/>
        </a:p>
      </dsp:txBody>
      <dsp:txXfrm>
        <a:off x="23417" y="875327"/>
        <a:ext cx="8081166" cy="432866"/>
      </dsp:txXfrm>
    </dsp:sp>
    <dsp:sp modelId="{9C2C8FEC-2DE3-4545-830E-880F6E8FAD4B}">
      <dsp:nvSpPr>
        <dsp:cNvPr id="0" name=""/>
        <dsp:cNvSpPr/>
      </dsp:nvSpPr>
      <dsp:spPr>
        <a:xfrm>
          <a:off x="0" y="1331610"/>
          <a:ext cx="8128000" cy="5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tr-TR" sz="1600" b="1" kern="1200" dirty="0" smtClean="0"/>
            <a:t>%5-20</a:t>
          </a:r>
          <a:endParaRPr lang="tr-TR" sz="1600" b="1" kern="1200" dirty="0"/>
        </a:p>
        <a:p>
          <a:pPr marL="171450" lvl="1" indent="-171450" algn="l" defTabSz="711200">
            <a:lnSpc>
              <a:spcPct val="90000"/>
            </a:lnSpc>
            <a:spcBef>
              <a:spcPct val="0"/>
            </a:spcBef>
            <a:spcAft>
              <a:spcPct val="20000"/>
            </a:spcAft>
            <a:buChar char="••"/>
          </a:pPr>
          <a:r>
            <a:rPr lang="tr-TR" sz="1600" b="1" kern="1200" dirty="0" smtClean="0"/>
            <a:t>RA  BENZERİ</a:t>
          </a:r>
          <a:endParaRPr lang="tr-TR" sz="1600" b="1" kern="1200" dirty="0"/>
        </a:p>
      </dsp:txBody>
      <dsp:txXfrm>
        <a:off x="0" y="1331610"/>
        <a:ext cx="8128000" cy="558900"/>
      </dsp:txXfrm>
    </dsp:sp>
    <dsp:sp modelId="{C2E10345-829B-463D-9FD5-0C7DA0C96E13}">
      <dsp:nvSpPr>
        <dsp:cNvPr id="0" name=""/>
        <dsp:cNvSpPr/>
      </dsp:nvSpPr>
      <dsp:spPr>
        <a:xfrm>
          <a:off x="0" y="1890510"/>
          <a:ext cx="8128000" cy="479700"/>
        </a:xfrm>
        <a:prstGeom prst="round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b="1" kern="1200" dirty="0" smtClean="0"/>
            <a:t>ASİMETRİK OLİGOARTRİT/MONOARTRİT</a:t>
          </a:r>
          <a:endParaRPr lang="tr-TR" sz="2000" b="1" kern="1200" dirty="0"/>
        </a:p>
      </dsp:txBody>
      <dsp:txXfrm>
        <a:off x="23417" y="1913927"/>
        <a:ext cx="8081166" cy="432866"/>
      </dsp:txXfrm>
    </dsp:sp>
    <dsp:sp modelId="{D6F7AEBE-FFBA-46A3-BA21-43A131A47E05}">
      <dsp:nvSpPr>
        <dsp:cNvPr id="0" name=""/>
        <dsp:cNvSpPr/>
      </dsp:nvSpPr>
      <dsp:spPr>
        <a:xfrm>
          <a:off x="0" y="2370210"/>
          <a:ext cx="81280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tr-TR" sz="1600" b="1" kern="1200" dirty="0" smtClean="0"/>
            <a:t>%70-80</a:t>
          </a:r>
          <a:endParaRPr lang="tr-TR" sz="1600" b="1" kern="1200" dirty="0"/>
        </a:p>
      </dsp:txBody>
      <dsp:txXfrm>
        <a:off x="0" y="2370210"/>
        <a:ext cx="8128000" cy="331200"/>
      </dsp:txXfrm>
    </dsp:sp>
    <dsp:sp modelId="{61602A93-B72A-4550-98B3-94296B3A794C}">
      <dsp:nvSpPr>
        <dsp:cNvPr id="0" name=""/>
        <dsp:cNvSpPr/>
      </dsp:nvSpPr>
      <dsp:spPr>
        <a:xfrm>
          <a:off x="0" y="2701410"/>
          <a:ext cx="8128000" cy="479700"/>
        </a:xfrm>
        <a:prstGeom prst="round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b="1" kern="1200" dirty="0" smtClean="0"/>
            <a:t>AKSİYEL TUTULUM</a:t>
          </a:r>
          <a:endParaRPr lang="tr-TR" sz="2000" b="1" kern="1200" dirty="0"/>
        </a:p>
      </dsp:txBody>
      <dsp:txXfrm>
        <a:off x="23417" y="2724827"/>
        <a:ext cx="8081166" cy="432866"/>
      </dsp:txXfrm>
    </dsp:sp>
    <dsp:sp modelId="{36B32738-3C9B-468E-9AF8-7E96D350FFC9}">
      <dsp:nvSpPr>
        <dsp:cNvPr id="0" name=""/>
        <dsp:cNvSpPr/>
      </dsp:nvSpPr>
      <dsp:spPr>
        <a:xfrm>
          <a:off x="0" y="3181110"/>
          <a:ext cx="8128000" cy="5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tr-TR" sz="1600" b="1" kern="1200" dirty="0" smtClean="0"/>
            <a:t>%5-20</a:t>
          </a:r>
          <a:endParaRPr lang="tr-TR" sz="1600" b="1" kern="1200" dirty="0"/>
        </a:p>
        <a:p>
          <a:pPr marL="171450" lvl="1" indent="-171450" algn="l" defTabSz="711200">
            <a:lnSpc>
              <a:spcPct val="90000"/>
            </a:lnSpc>
            <a:spcBef>
              <a:spcPct val="0"/>
            </a:spcBef>
            <a:spcAft>
              <a:spcPct val="20000"/>
            </a:spcAft>
            <a:buChar char="••"/>
          </a:pPr>
          <a:r>
            <a:rPr lang="tr-TR" sz="1600" b="1" kern="1200" dirty="0" smtClean="0"/>
            <a:t>SPONDİLİT/SAKROİLİİT</a:t>
          </a:r>
          <a:endParaRPr lang="tr-TR" sz="1600" b="1" kern="1200" dirty="0"/>
        </a:p>
      </dsp:txBody>
      <dsp:txXfrm>
        <a:off x="0" y="3181110"/>
        <a:ext cx="8128000" cy="558900"/>
      </dsp:txXfrm>
    </dsp:sp>
    <dsp:sp modelId="{CA0C99EE-EEF2-4B06-B08E-70FA861B1DCA}">
      <dsp:nvSpPr>
        <dsp:cNvPr id="0" name=""/>
        <dsp:cNvSpPr/>
      </dsp:nvSpPr>
      <dsp:spPr>
        <a:xfrm>
          <a:off x="0" y="3740010"/>
          <a:ext cx="8128000" cy="479700"/>
        </a:xfrm>
        <a:prstGeom prst="round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b="1" kern="1200" dirty="0" smtClean="0"/>
            <a:t>ARTRİTİS MUTİLANS</a:t>
          </a:r>
          <a:endParaRPr lang="tr-TR" sz="2000" b="1" kern="1200" dirty="0"/>
        </a:p>
      </dsp:txBody>
      <dsp:txXfrm>
        <a:off x="23417" y="3763427"/>
        <a:ext cx="8081166" cy="432866"/>
      </dsp:txXfrm>
    </dsp:sp>
    <dsp:sp modelId="{50ADE5C4-DEFD-44E8-ACA0-3A09C73BD491}">
      <dsp:nvSpPr>
        <dsp:cNvPr id="0" name=""/>
        <dsp:cNvSpPr/>
      </dsp:nvSpPr>
      <dsp:spPr>
        <a:xfrm>
          <a:off x="0" y="4219710"/>
          <a:ext cx="81280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tr-TR" sz="1600" b="1" kern="1200" dirty="0" smtClean="0"/>
            <a:t>NADİR</a:t>
          </a:r>
          <a:endParaRPr lang="tr-TR" sz="1600" b="1" kern="1200" dirty="0"/>
        </a:p>
      </dsp:txBody>
      <dsp:txXfrm>
        <a:off x="0" y="4219710"/>
        <a:ext cx="8128000" cy="331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1E2E3-C676-4DA1-993E-21D5E7535E50}">
      <dsp:nvSpPr>
        <dsp:cNvPr id="0" name=""/>
        <dsp:cNvSpPr/>
      </dsp:nvSpPr>
      <dsp:spPr>
        <a:xfrm>
          <a:off x="0" y="286830"/>
          <a:ext cx="8128000" cy="478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AC5CFE6-736F-4A55-A77F-B4CF7EA9C844}">
      <dsp:nvSpPr>
        <dsp:cNvPr id="0" name=""/>
        <dsp:cNvSpPr/>
      </dsp:nvSpPr>
      <dsp:spPr>
        <a:xfrm>
          <a:off x="406400" y="6390"/>
          <a:ext cx="5689600" cy="560880"/>
        </a:xfrm>
        <a:prstGeom prst="round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lvl="0" algn="l" defTabSz="844550">
            <a:lnSpc>
              <a:spcPct val="90000"/>
            </a:lnSpc>
            <a:spcBef>
              <a:spcPct val="0"/>
            </a:spcBef>
            <a:spcAft>
              <a:spcPct val="35000"/>
            </a:spcAft>
          </a:pPr>
          <a:r>
            <a:rPr lang="tr-TR" sz="1900" b="1" kern="1200" dirty="0" smtClean="0"/>
            <a:t>PERİFERİK ARTRİT</a:t>
          </a:r>
          <a:endParaRPr lang="tr-TR" sz="1900" b="1" kern="1200" dirty="0"/>
        </a:p>
      </dsp:txBody>
      <dsp:txXfrm>
        <a:off x="433780" y="33770"/>
        <a:ext cx="5634840" cy="506120"/>
      </dsp:txXfrm>
    </dsp:sp>
    <dsp:sp modelId="{6B76AD37-E1FC-483E-AF3E-497D1A7BDE50}">
      <dsp:nvSpPr>
        <dsp:cNvPr id="0" name=""/>
        <dsp:cNvSpPr/>
      </dsp:nvSpPr>
      <dsp:spPr>
        <a:xfrm>
          <a:off x="0" y="1148670"/>
          <a:ext cx="8128000" cy="478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A38EDFF-009E-4263-A9EC-62A14CA98007}">
      <dsp:nvSpPr>
        <dsp:cNvPr id="0" name=""/>
        <dsp:cNvSpPr/>
      </dsp:nvSpPr>
      <dsp:spPr>
        <a:xfrm>
          <a:off x="406400" y="868230"/>
          <a:ext cx="5689600" cy="560880"/>
        </a:xfrm>
        <a:prstGeom prst="round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lvl="0" algn="l" defTabSz="844550">
            <a:lnSpc>
              <a:spcPct val="90000"/>
            </a:lnSpc>
            <a:spcBef>
              <a:spcPct val="0"/>
            </a:spcBef>
            <a:spcAft>
              <a:spcPct val="35000"/>
            </a:spcAft>
          </a:pPr>
          <a:r>
            <a:rPr lang="tr-TR" sz="1900" b="1" kern="1200" dirty="0" smtClean="0"/>
            <a:t>AKSİYEL TUTULUM ( ASİMETRİK Sİİ)</a:t>
          </a:r>
          <a:endParaRPr lang="tr-TR" sz="1900" b="1" kern="1200" dirty="0"/>
        </a:p>
      </dsp:txBody>
      <dsp:txXfrm>
        <a:off x="433780" y="895610"/>
        <a:ext cx="5634840" cy="506120"/>
      </dsp:txXfrm>
    </dsp:sp>
    <dsp:sp modelId="{CA6E2F2D-E4AC-45CC-86B3-2D5CF3AB91AE}">
      <dsp:nvSpPr>
        <dsp:cNvPr id="0" name=""/>
        <dsp:cNvSpPr/>
      </dsp:nvSpPr>
      <dsp:spPr>
        <a:xfrm>
          <a:off x="0" y="2010510"/>
          <a:ext cx="8128000" cy="478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D416F2F-5D28-4014-AA25-26AA2D356C18}">
      <dsp:nvSpPr>
        <dsp:cNvPr id="0" name=""/>
        <dsp:cNvSpPr/>
      </dsp:nvSpPr>
      <dsp:spPr>
        <a:xfrm>
          <a:off x="406400" y="1730070"/>
          <a:ext cx="5689600" cy="560880"/>
        </a:xfrm>
        <a:prstGeom prst="round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lvl="0" algn="l" defTabSz="844550">
            <a:lnSpc>
              <a:spcPct val="90000"/>
            </a:lnSpc>
            <a:spcBef>
              <a:spcPct val="0"/>
            </a:spcBef>
            <a:spcAft>
              <a:spcPct val="35000"/>
            </a:spcAft>
          </a:pPr>
          <a:r>
            <a:rPr lang="tr-TR" sz="1900" b="1" kern="1200" dirty="0" smtClean="0"/>
            <a:t>ENTEZİT</a:t>
          </a:r>
          <a:endParaRPr lang="tr-TR" sz="1900" b="1" kern="1200" dirty="0"/>
        </a:p>
      </dsp:txBody>
      <dsp:txXfrm>
        <a:off x="433780" y="1757450"/>
        <a:ext cx="5634840" cy="506120"/>
      </dsp:txXfrm>
    </dsp:sp>
    <dsp:sp modelId="{4882CC18-F7EF-4A54-828F-BF061FF5D2F7}">
      <dsp:nvSpPr>
        <dsp:cNvPr id="0" name=""/>
        <dsp:cNvSpPr/>
      </dsp:nvSpPr>
      <dsp:spPr>
        <a:xfrm>
          <a:off x="0" y="2872350"/>
          <a:ext cx="8128000" cy="478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CFA9160-059C-4C36-B22E-FFF660669FFD}">
      <dsp:nvSpPr>
        <dsp:cNvPr id="0" name=""/>
        <dsp:cNvSpPr/>
      </dsp:nvSpPr>
      <dsp:spPr>
        <a:xfrm>
          <a:off x="406400" y="2591910"/>
          <a:ext cx="5689600" cy="560880"/>
        </a:xfrm>
        <a:prstGeom prst="round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lvl="0" algn="l" defTabSz="844550">
            <a:lnSpc>
              <a:spcPct val="90000"/>
            </a:lnSpc>
            <a:spcBef>
              <a:spcPct val="0"/>
            </a:spcBef>
            <a:spcAft>
              <a:spcPct val="35000"/>
            </a:spcAft>
          </a:pPr>
          <a:r>
            <a:rPr lang="tr-TR" sz="1900" b="1" kern="1200" dirty="0" smtClean="0"/>
            <a:t>DAKTİLİT</a:t>
          </a:r>
          <a:endParaRPr lang="tr-TR" sz="1900" b="1" kern="1200" dirty="0"/>
        </a:p>
      </dsp:txBody>
      <dsp:txXfrm>
        <a:off x="433780" y="2619290"/>
        <a:ext cx="5634840" cy="506120"/>
      </dsp:txXfrm>
    </dsp:sp>
    <dsp:sp modelId="{E85FFB2B-F717-4652-B715-12AF80807DC8}">
      <dsp:nvSpPr>
        <dsp:cNvPr id="0" name=""/>
        <dsp:cNvSpPr/>
      </dsp:nvSpPr>
      <dsp:spPr>
        <a:xfrm>
          <a:off x="0" y="3734190"/>
          <a:ext cx="8128000" cy="478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D74F892-1AE8-4B4D-9159-27DD79620D8B}">
      <dsp:nvSpPr>
        <dsp:cNvPr id="0" name=""/>
        <dsp:cNvSpPr/>
      </dsp:nvSpPr>
      <dsp:spPr>
        <a:xfrm>
          <a:off x="406400" y="3453750"/>
          <a:ext cx="5689600" cy="560880"/>
        </a:xfrm>
        <a:prstGeom prst="round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lvl="0" algn="l" defTabSz="844550">
            <a:lnSpc>
              <a:spcPct val="90000"/>
            </a:lnSpc>
            <a:spcBef>
              <a:spcPct val="0"/>
            </a:spcBef>
            <a:spcAft>
              <a:spcPct val="35000"/>
            </a:spcAft>
          </a:pPr>
          <a:r>
            <a:rPr lang="tr-TR" sz="1900" b="1" kern="1200" dirty="0" smtClean="0"/>
            <a:t>DERİ VE TIRNAK DEĞİŞİKLİKLER</a:t>
          </a:r>
          <a:r>
            <a:rPr lang="tr-TR" sz="1900" kern="1200" dirty="0" smtClean="0"/>
            <a:t>İ</a:t>
          </a:r>
          <a:endParaRPr lang="tr-TR" sz="1900" kern="1200" dirty="0"/>
        </a:p>
      </dsp:txBody>
      <dsp:txXfrm>
        <a:off x="433780" y="3481130"/>
        <a:ext cx="5634840" cy="506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2D992-D979-4877-A585-2EA43AFBFECD}">
      <dsp:nvSpPr>
        <dsp:cNvPr id="0" name=""/>
        <dsp:cNvSpPr/>
      </dsp:nvSpPr>
      <dsp:spPr>
        <a:xfrm>
          <a:off x="3020141" y="0"/>
          <a:ext cx="1740421" cy="6156101"/>
        </a:xfrm>
        <a:prstGeom prst="roundRect">
          <a:avLst>
            <a:gd name="adj" fmla="val 10000"/>
          </a:avLst>
        </a:prstGeom>
        <a:gradFill rotWithShape="0">
          <a:gsLst>
            <a:gs pos="0">
              <a:schemeClr val="accent5">
                <a:tint val="40000"/>
                <a:hueOff val="0"/>
                <a:satOff val="0"/>
                <a:lumOff val="0"/>
                <a:alphaOff val="0"/>
                <a:satMod val="100000"/>
                <a:lumMod val="100000"/>
              </a:schemeClr>
            </a:gs>
            <a:gs pos="50000">
              <a:schemeClr val="accent5">
                <a:tint val="40000"/>
                <a:hueOff val="0"/>
                <a:satOff val="0"/>
                <a:lumOff val="0"/>
                <a:alphaOff val="0"/>
                <a:shade val="99000"/>
                <a:satMod val="105000"/>
                <a:lumMod val="100000"/>
              </a:schemeClr>
            </a:gs>
            <a:gs pos="100000">
              <a:schemeClr val="accent5">
                <a:tint val="40000"/>
                <a:hueOff val="0"/>
                <a:satOff val="0"/>
                <a:lumOff val="0"/>
                <a:alphaOff val="0"/>
                <a:shade val="98000"/>
                <a:satMod val="105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tr-TR" sz="6500" kern="1200" dirty="0"/>
        </a:p>
      </dsp:txBody>
      <dsp:txXfrm>
        <a:off x="3020141" y="0"/>
        <a:ext cx="1740421" cy="1846830"/>
      </dsp:txXfrm>
    </dsp:sp>
    <dsp:sp modelId="{02A58BF1-7E39-4106-A742-7B5219E86116}">
      <dsp:nvSpPr>
        <dsp:cNvPr id="0" name=""/>
        <dsp:cNvSpPr/>
      </dsp:nvSpPr>
      <dsp:spPr>
        <a:xfrm>
          <a:off x="3124468" y="3515755"/>
          <a:ext cx="1450350" cy="725175"/>
        </a:xfrm>
        <a:prstGeom prst="roundRect">
          <a:avLst>
            <a:gd name="adj" fmla="val 10000"/>
          </a:avLst>
        </a:prstGeom>
        <a:gradFill rotWithShape="0">
          <a:gsLst>
            <a:gs pos="0">
              <a:schemeClr val="accent4">
                <a:hueOff val="0"/>
                <a:satOff val="0"/>
                <a:lumOff val="0"/>
                <a:alphaOff val="0"/>
                <a:satMod val="100000"/>
                <a:lumMod val="100000"/>
              </a:schemeClr>
            </a:gs>
            <a:gs pos="50000">
              <a:schemeClr val="accent4">
                <a:hueOff val="0"/>
                <a:satOff val="0"/>
                <a:lumOff val="0"/>
                <a:alphaOff val="0"/>
                <a:shade val="99000"/>
                <a:satMod val="105000"/>
                <a:lumMod val="100000"/>
              </a:schemeClr>
            </a:gs>
            <a:gs pos="100000">
              <a:schemeClr val="accent4">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t>PSÖRİYATİK ARTRİTİN ÖZELLİKLERİ</a:t>
          </a:r>
          <a:endParaRPr lang="tr-TR" sz="1400" b="1" kern="1200" dirty="0"/>
        </a:p>
      </dsp:txBody>
      <dsp:txXfrm>
        <a:off x="3145708" y="3536995"/>
        <a:ext cx="1407870" cy="682695"/>
      </dsp:txXfrm>
    </dsp:sp>
    <dsp:sp modelId="{F212F556-038C-4B88-BFE0-87744A8BDD45}">
      <dsp:nvSpPr>
        <dsp:cNvPr id="0" name=""/>
        <dsp:cNvSpPr/>
      </dsp:nvSpPr>
      <dsp:spPr>
        <a:xfrm rot="17350740">
          <a:off x="3981930" y="3033790"/>
          <a:ext cx="1765917" cy="21203"/>
        </a:xfrm>
        <a:custGeom>
          <a:avLst/>
          <a:gdLst/>
          <a:ahLst/>
          <a:cxnLst/>
          <a:rect l="0" t="0" r="0" b="0"/>
          <a:pathLst>
            <a:path>
              <a:moveTo>
                <a:pt x="0" y="10601"/>
              </a:moveTo>
              <a:lnTo>
                <a:pt x="1765917" y="10601"/>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4820741" y="3000243"/>
        <a:ext cx="88295" cy="88295"/>
      </dsp:txXfrm>
    </dsp:sp>
    <dsp:sp modelId="{2F899E03-D174-4531-A41E-1F446A385186}">
      <dsp:nvSpPr>
        <dsp:cNvPr id="0" name=""/>
        <dsp:cNvSpPr/>
      </dsp:nvSpPr>
      <dsp:spPr>
        <a:xfrm>
          <a:off x="5154959" y="1847852"/>
          <a:ext cx="1450350" cy="725175"/>
        </a:xfrm>
        <a:prstGeom prst="roundRect">
          <a:avLst>
            <a:gd name="adj" fmla="val 10000"/>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t>ASİMETRİK SAKROİLİİT</a:t>
          </a:r>
          <a:endParaRPr lang="tr-TR" sz="1400" b="1" kern="1200" dirty="0"/>
        </a:p>
      </dsp:txBody>
      <dsp:txXfrm>
        <a:off x="5176199" y="1869092"/>
        <a:ext cx="1407870" cy="682695"/>
      </dsp:txXfrm>
    </dsp:sp>
    <dsp:sp modelId="{74738EF7-F9E6-4C8E-8CDE-7E215712394C}">
      <dsp:nvSpPr>
        <dsp:cNvPr id="0" name=""/>
        <dsp:cNvSpPr/>
      </dsp:nvSpPr>
      <dsp:spPr>
        <a:xfrm rot="18289469">
          <a:off x="4356943" y="3450765"/>
          <a:ext cx="1015892" cy="21203"/>
        </a:xfrm>
        <a:custGeom>
          <a:avLst/>
          <a:gdLst/>
          <a:ahLst/>
          <a:cxnLst/>
          <a:rect l="0" t="0" r="0" b="0"/>
          <a:pathLst>
            <a:path>
              <a:moveTo>
                <a:pt x="0" y="10601"/>
              </a:moveTo>
              <a:lnTo>
                <a:pt x="1015892" y="10601"/>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839492" y="3435970"/>
        <a:ext cx="50794" cy="50794"/>
      </dsp:txXfrm>
    </dsp:sp>
    <dsp:sp modelId="{C1FDF26C-476B-4F45-846D-5A0C9FD3AA42}">
      <dsp:nvSpPr>
        <dsp:cNvPr id="0" name=""/>
        <dsp:cNvSpPr/>
      </dsp:nvSpPr>
      <dsp:spPr>
        <a:xfrm>
          <a:off x="5154959" y="2681804"/>
          <a:ext cx="1450350" cy="725175"/>
        </a:xfrm>
        <a:prstGeom prst="roundRect">
          <a:avLst>
            <a:gd name="adj" fmla="val 10000"/>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t>KENARLARDA OLMAYAN SİNDESMOFİTLER</a:t>
          </a:r>
          <a:endParaRPr lang="tr-TR" sz="1400" b="1" kern="1200" dirty="0"/>
        </a:p>
      </dsp:txBody>
      <dsp:txXfrm>
        <a:off x="5176199" y="2703044"/>
        <a:ext cx="1407870" cy="682695"/>
      </dsp:txXfrm>
    </dsp:sp>
    <dsp:sp modelId="{022D09F2-ABC3-4432-B0F2-11B00A904E24}">
      <dsp:nvSpPr>
        <dsp:cNvPr id="0" name=""/>
        <dsp:cNvSpPr/>
      </dsp:nvSpPr>
      <dsp:spPr>
        <a:xfrm>
          <a:off x="4574819" y="3867741"/>
          <a:ext cx="580140" cy="21203"/>
        </a:xfrm>
        <a:custGeom>
          <a:avLst/>
          <a:gdLst/>
          <a:ahLst/>
          <a:cxnLst/>
          <a:rect l="0" t="0" r="0" b="0"/>
          <a:pathLst>
            <a:path>
              <a:moveTo>
                <a:pt x="0" y="10601"/>
              </a:moveTo>
              <a:lnTo>
                <a:pt x="580140" y="10601"/>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850386" y="3863840"/>
        <a:ext cx="29007" cy="29007"/>
      </dsp:txXfrm>
    </dsp:sp>
    <dsp:sp modelId="{E6FD9806-3170-470D-B919-E42C4A7D8EF4}">
      <dsp:nvSpPr>
        <dsp:cNvPr id="0" name=""/>
        <dsp:cNvSpPr/>
      </dsp:nvSpPr>
      <dsp:spPr>
        <a:xfrm>
          <a:off x="5154959" y="3515755"/>
          <a:ext cx="1450350" cy="725175"/>
        </a:xfrm>
        <a:prstGeom prst="roundRect">
          <a:avLst>
            <a:gd name="adj" fmla="val 10000"/>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t>ASİMETRİK SİNDESMOFİTLER</a:t>
          </a:r>
          <a:endParaRPr lang="tr-TR" sz="1400" b="1" kern="1200" dirty="0"/>
        </a:p>
      </dsp:txBody>
      <dsp:txXfrm>
        <a:off x="5176199" y="3536995"/>
        <a:ext cx="1407870" cy="682695"/>
      </dsp:txXfrm>
    </dsp:sp>
    <dsp:sp modelId="{8FF4A201-DBBE-451C-9FB8-127AE900E052}">
      <dsp:nvSpPr>
        <dsp:cNvPr id="0" name=""/>
        <dsp:cNvSpPr/>
      </dsp:nvSpPr>
      <dsp:spPr>
        <a:xfrm rot="3310531">
          <a:off x="4356943" y="4284717"/>
          <a:ext cx="1015892" cy="21203"/>
        </a:xfrm>
        <a:custGeom>
          <a:avLst/>
          <a:gdLst/>
          <a:ahLst/>
          <a:cxnLst/>
          <a:rect l="0" t="0" r="0" b="0"/>
          <a:pathLst>
            <a:path>
              <a:moveTo>
                <a:pt x="0" y="10601"/>
              </a:moveTo>
              <a:lnTo>
                <a:pt x="1015892" y="10601"/>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839492" y="4269922"/>
        <a:ext cx="50794" cy="50794"/>
      </dsp:txXfrm>
    </dsp:sp>
    <dsp:sp modelId="{F5FC05FF-B6AD-4084-A83D-4B0EAA85B933}">
      <dsp:nvSpPr>
        <dsp:cNvPr id="0" name=""/>
        <dsp:cNvSpPr/>
      </dsp:nvSpPr>
      <dsp:spPr>
        <a:xfrm>
          <a:off x="5154959" y="4349707"/>
          <a:ext cx="1450350" cy="725175"/>
        </a:xfrm>
        <a:prstGeom prst="roundRect">
          <a:avLst>
            <a:gd name="adj" fmla="val 10000"/>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t>PARAVERTEBRAL KEMİKLEŞME</a:t>
          </a:r>
          <a:endParaRPr lang="tr-TR" sz="1400" b="1" kern="1200" dirty="0"/>
        </a:p>
      </dsp:txBody>
      <dsp:txXfrm>
        <a:off x="5176199" y="4370947"/>
        <a:ext cx="1407870" cy="682695"/>
      </dsp:txXfrm>
    </dsp:sp>
    <dsp:sp modelId="{D58885A3-1F42-4EDF-8E7B-3B69DDD7F94D}">
      <dsp:nvSpPr>
        <dsp:cNvPr id="0" name=""/>
        <dsp:cNvSpPr/>
      </dsp:nvSpPr>
      <dsp:spPr>
        <a:xfrm rot="4249260">
          <a:off x="3981930" y="4701693"/>
          <a:ext cx="1765917" cy="21203"/>
        </a:xfrm>
        <a:custGeom>
          <a:avLst/>
          <a:gdLst/>
          <a:ahLst/>
          <a:cxnLst/>
          <a:rect l="0" t="0" r="0" b="0"/>
          <a:pathLst>
            <a:path>
              <a:moveTo>
                <a:pt x="0" y="10601"/>
              </a:moveTo>
              <a:lnTo>
                <a:pt x="1765917" y="10601"/>
              </a:lnTo>
            </a:path>
          </a:pathLst>
        </a:custGeom>
        <a:noFill/>
        <a:ln w="127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4820741" y="4668147"/>
        <a:ext cx="88295" cy="88295"/>
      </dsp:txXfrm>
    </dsp:sp>
    <dsp:sp modelId="{A8FAAF0F-0ED6-46B4-81AB-C309ECF2791B}">
      <dsp:nvSpPr>
        <dsp:cNvPr id="0" name=""/>
        <dsp:cNvSpPr/>
      </dsp:nvSpPr>
      <dsp:spPr>
        <a:xfrm>
          <a:off x="5154959" y="5183659"/>
          <a:ext cx="1450350" cy="725175"/>
        </a:xfrm>
        <a:prstGeom prst="roundRect">
          <a:avLst>
            <a:gd name="adj" fmla="val 10000"/>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t>DAHA SIK SERVİKAL TUTULUM</a:t>
          </a:r>
          <a:endParaRPr lang="tr-TR" sz="1400" b="1" kern="1200" dirty="0"/>
        </a:p>
      </dsp:txBody>
      <dsp:txXfrm>
        <a:off x="5176199" y="5204899"/>
        <a:ext cx="1407870" cy="68269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AB10F-7F97-4512-97FE-55B9B5F9D5F1}" type="datetimeFigureOut">
              <a:rPr lang="tr-TR" smtClean="0"/>
              <a:t>11.07.2019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8A3FF-BCB8-4F69-BEA3-D127FBB49EDD}" type="slidenum">
              <a:rPr lang="tr-TR" smtClean="0"/>
              <a:t>‹#›</a:t>
            </a:fld>
            <a:endParaRPr lang="tr-TR"/>
          </a:p>
        </p:txBody>
      </p:sp>
    </p:spTree>
    <p:extLst>
      <p:ext uri="{BB962C8B-B14F-4D97-AF65-F5344CB8AC3E}">
        <p14:creationId xmlns:p14="http://schemas.microsoft.com/office/powerpoint/2010/main" val="35777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8407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3" name="Shape 5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4977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0" name="Shape 5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9747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8" name="Shape 5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49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2" name="Shape 5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590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47" name="Shape 5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Font typeface="Arial"/>
              <a:buNone/>
            </a:pPr>
            <a:endParaRPr sz="1800" b="0" i="0" u="none" strike="noStrike" cap="none"/>
          </a:p>
          <a:p>
            <a:pPr marL="0" marR="0" lvl="0" indent="0" algn="l" rtl="0">
              <a:spcBef>
                <a:spcPts val="0"/>
              </a:spcBef>
              <a:buSzPct val="25000"/>
              <a:buFont typeface="Arial"/>
              <a:buNone/>
            </a:pPr>
            <a:r>
              <a:rPr lang="en-US" sz="1800" b="0" i="0" u="none" strike="noStrike" cap="none"/>
              <a:t> Psoriatic arthritis is a member of the spondyloarthropathy family and may be defined as an inflammatory arthropathy associated with psoriasis and usually negative for rheumatoid factor. Until </a:t>
            </a:r>
          </a:p>
        </p:txBody>
      </p:sp>
      <p:sp>
        <p:nvSpPr>
          <p:cNvPr id="548" name="Shape 54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22</a:t>
            </a:fld>
            <a:endParaRPr lang="en-US" sz="1200" b="0" i="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77479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3" name="Shape 5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1794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62" name="Shape 5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Font typeface="Arial"/>
              <a:buNone/>
            </a:pPr>
            <a:endParaRPr sz="1800" b="0" i="0" u="none" strike="noStrike" cap="none"/>
          </a:p>
          <a:p>
            <a:pPr marL="0" marR="0" lvl="0" indent="0" algn="l" rtl="0">
              <a:spcBef>
                <a:spcPts val="0"/>
              </a:spcBef>
              <a:buSzPct val="25000"/>
              <a:buFont typeface="Arial"/>
              <a:buNone/>
            </a:pPr>
            <a:r>
              <a:rPr lang="en-US" sz="1800" b="0" i="0" u="none" strike="noStrike" cap="none"/>
              <a:t> The reported incidence of psoriatic arthritis has varied from 3 to 23 cases per 100,000. Data from Rochester, New York, have shown an incidence rate of 6.59 per 100,000, whereas in Finland, 16 new cases of psoriatic arthritis were identified in a population of 87,000, yielding a mean incidence rate of 23 per 100,000.8,9 </a:t>
            </a:r>
          </a:p>
        </p:txBody>
      </p:sp>
      <p:sp>
        <p:nvSpPr>
          <p:cNvPr id="563" name="Shape 5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24</a:t>
            </a:fld>
            <a:endParaRPr lang="en-US" sz="1200" b="0" i="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5087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8" name="Shape 5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0284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74" name="Shape 5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500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79" name="Shape 5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t>Although a more recent U.S. study suggests that the prevalence of psoriatic arthritis among psoriasis patients increases with psoriasis severity,6 in clinical practice, little relationship has been observed between severity of skin </a:t>
            </a:r>
          </a:p>
        </p:txBody>
      </p:sp>
      <p:sp>
        <p:nvSpPr>
          <p:cNvPr id="580" name="Shape 58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27</a:t>
            </a:fld>
            <a:endParaRPr lang="en-US" sz="1200" b="0" i="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199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32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85" name="Shape 5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7227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01" name="Shape 6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t>Features that are typical of psoriatic arthritis, including dactylitis and enthesitis, are helpful in diagnosis. Dactylitis, which is characterized by a sausage-shaped swelling of the fingers or toes (see Figure 77-4B), may be found in 29% to 33.5% of psoriatic arthritis patients at first presentation, and 48% may have an episode of dactylitis during follow-up.16, </a:t>
            </a:r>
          </a:p>
        </p:txBody>
      </p:sp>
      <p:sp>
        <p:nvSpPr>
          <p:cNvPr id="602" name="Shape 60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43</a:t>
            </a:fld>
            <a:endParaRPr lang="en-US" sz="1200" b="0" i="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48333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40" name="Shape 6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t>The most common enthesinsertions. Other sites include the insertions of the quadriceps and patellar tendons, the iliac crest, the rotator cuff, and the epicondyles at the elbow. Patients have reported pain at these sites, with tenderness and sometimes swelling noted on examination. Entheseal involvement may be asymptomatic, and ultrasound is more sensitive than clinical palpation. Often spurs are detected on x-ray, although spurs are not always associated with symptoms eal sites involved are the Achilles and plantar fascia </a:t>
            </a:r>
          </a:p>
        </p:txBody>
      </p:sp>
      <p:sp>
        <p:nvSpPr>
          <p:cNvPr id="641" name="Shape 64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44</a:t>
            </a:fld>
            <a:endParaRPr lang="en-US" sz="1200" b="0" i="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64973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07" name="Shape 6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22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6" name="Shape 6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734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24" name="Shape 6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3413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32" name="Shape 6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7188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46" name="Shape 6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t>With the obvious exception of psoriasis and nail dystrophic change, extra-articular disease is less common in psoriatic arthritis than in RA. Iritis or uveitis occurs in 7% to 18%, more bilateral than in ankylosing spondylitis, but is usually found in patients with spinal involvement.11,23 Numerous studies have suggested that psoriatic arthritis patients have a higher prevalence of inflammatory bowel disease, sometimes asymptomatic and detected only on biopsy specimen.24,25 Whether this inflammatory bowel disease is coincidental or is possibly related to medication effects remains to be clarified. Distal limb edema or lymphedema may occur more commonly in psoriatic arthritis; one case-control study found it in 21% of psoriatic arthritis patients compared with 4.9% of controls (see Figure 77-4A).26 Finally, amyloid is rare but is described in psoriatic arthritis </a:t>
            </a:r>
          </a:p>
        </p:txBody>
      </p:sp>
      <p:sp>
        <p:nvSpPr>
          <p:cNvPr id="647" name="Shape 64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49</a:t>
            </a:fld>
            <a:endParaRPr lang="en-US" sz="1200" b="0" i="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34651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8" name="Shape 6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5718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4" name="Shape 7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823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2" name="Shape 4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4042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23" name="Shape 7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764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61" name="Shape 7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360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69" name="Shape 7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2091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Shape 7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80" name="Shape 7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9737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85" name="Shape 7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89293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Shape 7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90" name="Shape 7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368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311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3037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6" name="Shape 4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0265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6" name="Shape 4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98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2" name="Shape 5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036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7" name="Shape 5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6138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7/11/2019</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7/11/2019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7/11/2019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1pPr>
              <a:defRPr sz="1800"/>
            </a:lvl1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7/11/2019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7/11/2019</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7/11/2019</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7/11/2019</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7/11/2019</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7/11/2019</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tr-TR" smtClean="0"/>
              <a:t>Asıl başlık stili için tıklatın</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7/11/2019</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7/11/2019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7/11/2019</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7.jp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SPONDİLARTİRTLER</a:t>
            </a:r>
            <a:endParaRPr lang="tr-TR" dirty="0"/>
          </a:p>
        </p:txBody>
      </p:sp>
      <p:sp>
        <p:nvSpPr>
          <p:cNvPr id="3" name="Alt Başlık 2"/>
          <p:cNvSpPr>
            <a:spLocks noGrp="1"/>
          </p:cNvSpPr>
          <p:nvPr>
            <p:ph type="subTitle" idx="1"/>
          </p:nvPr>
        </p:nvSpPr>
        <p:spPr/>
        <p:txBody>
          <a:bodyPr/>
          <a:lstStyle/>
          <a:p>
            <a:r>
              <a:rPr lang="tr-TR" b="1" dirty="0" err="1" smtClean="0">
                <a:solidFill>
                  <a:schemeClr val="tx1"/>
                </a:solidFill>
              </a:rPr>
              <a:t>Prof.Dr.Gülay</a:t>
            </a:r>
            <a:r>
              <a:rPr lang="tr-TR" b="1" dirty="0" smtClean="0">
                <a:solidFill>
                  <a:schemeClr val="tx1"/>
                </a:solidFill>
              </a:rPr>
              <a:t> KINIKLI</a:t>
            </a:r>
            <a:endParaRPr lang="tr-TR" b="1" dirty="0">
              <a:solidFill>
                <a:schemeClr val="tx1"/>
              </a:solidFill>
            </a:endParaRPr>
          </a:p>
        </p:txBody>
      </p:sp>
    </p:spTree>
    <p:extLst>
      <p:ext uri="{BB962C8B-B14F-4D97-AF65-F5344CB8AC3E}">
        <p14:creationId xmlns:p14="http://schemas.microsoft.com/office/powerpoint/2010/main" val="251746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785611" y="274637"/>
            <a:ext cx="9425189"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400" b="1" dirty="0">
                <a:latin typeface="Calibri"/>
                <a:ea typeface="Calibri"/>
                <a:cs typeface="Calibri"/>
                <a:sym typeface="Calibri"/>
              </a:rPr>
              <a:t>REAKTİF ARTRİTİN FİZYOPATOLOJİSİ</a:t>
            </a:r>
          </a:p>
        </p:txBody>
      </p:sp>
      <p:pic>
        <p:nvPicPr>
          <p:cNvPr id="464" name="Shape 464"/>
          <p:cNvPicPr preferRelativeResize="0"/>
          <p:nvPr/>
        </p:nvPicPr>
        <p:blipFill rotWithShape="1">
          <a:blip r:embed="rId3">
            <a:alphaModFix/>
          </a:blip>
          <a:srcRect/>
          <a:stretch/>
        </p:blipFill>
        <p:spPr>
          <a:xfrm>
            <a:off x="1133341" y="1184856"/>
            <a:ext cx="8727425" cy="5250131"/>
          </a:xfrm>
          <a:prstGeom prst="rect">
            <a:avLst/>
          </a:prstGeom>
          <a:noFill/>
          <a:ln>
            <a:noFill/>
          </a:ln>
        </p:spPr>
      </p:pic>
      <p:grpSp>
        <p:nvGrpSpPr>
          <p:cNvPr id="465" name="Shape 465"/>
          <p:cNvGrpSpPr/>
          <p:nvPr/>
        </p:nvGrpSpPr>
        <p:grpSpPr>
          <a:xfrm>
            <a:off x="6681787" y="4760912"/>
            <a:ext cx="3071812" cy="901700"/>
            <a:chOff x="5157787" y="4760912"/>
            <a:chExt cx="3071812" cy="901700"/>
          </a:xfrm>
        </p:grpSpPr>
        <p:pic>
          <p:nvPicPr>
            <p:cNvPr id="466" name="Shape 466"/>
            <p:cNvPicPr preferRelativeResize="0"/>
            <p:nvPr/>
          </p:nvPicPr>
          <p:blipFill rotWithShape="1">
            <a:blip r:embed="rId4">
              <a:alphaModFix/>
            </a:blip>
            <a:srcRect/>
            <a:stretch/>
          </p:blipFill>
          <p:spPr>
            <a:xfrm>
              <a:off x="5157787" y="4760912"/>
              <a:ext cx="3071812" cy="901700"/>
            </a:xfrm>
            <a:prstGeom prst="rect">
              <a:avLst/>
            </a:prstGeom>
            <a:noFill/>
            <a:ln>
              <a:noFill/>
            </a:ln>
          </p:spPr>
        </p:pic>
        <p:sp>
          <p:nvSpPr>
            <p:cNvPr id="467" name="Shape 467"/>
            <p:cNvSpPr txBox="1"/>
            <p:nvPr/>
          </p:nvSpPr>
          <p:spPr>
            <a:xfrm>
              <a:off x="5259387" y="4835525"/>
              <a:ext cx="2874962" cy="714374"/>
            </a:xfrm>
            <a:prstGeom prst="rect">
              <a:avLst/>
            </a:prstGeom>
            <a:noFill/>
            <a:ln>
              <a:noFill/>
            </a:ln>
          </p:spPr>
          <p:txBody>
            <a:bodyPr lIns="91425" tIns="45700" rIns="91425" bIns="45700" anchor="ctr" anchorCtr="0">
              <a:noAutofit/>
            </a:bodyPr>
            <a:lstStyle/>
            <a:p>
              <a:pPr algn="ctr">
                <a:buClr>
                  <a:srgbClr val="FFFFFF"/>
                </a:buClr>
                <a:buSzPct val="25000"/>
              </a:pPr>
              <a:r>
                <a:rPr lang="en-US" b="1" dirty="0">
                  <a:solidFill>
                    <a:schemeClr val="bg1"/>
                  </a:solidFill>
                  <a:latin typeface="Calibri"/>
                  <a:ea typeface="Calibri"/>
                  <a:cs typeface="Calibri"/>
                  <a:sym typeface="Calibri"/>
                </a:rPr>
                <a:t>SİNOVİYAL SIVI STERİL</a:t>
              </a:r>
            </a:p>
          </p:txBody>
        </p:sp>
      </p:grpSp>
    </p:spTree>
    <p:extLst>
      <p:ext uri="{BB962C8B-B14F-4D97-AF65-F5344CB8AC3E}">
        <p14:creationId xmlns:p14="http://schemas.microsoft.com/office/powerpoint/2010/main" val="190425235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latin typeface="Calibri"/>
                <a:ea typeface="Calibri"/>
                <a:cs typeface="Calibri"/>
                <a:sym typeface="Calibri"/>
              </a:rPr>
              <a:t>REAKTİF </a:t>
            </a:r>
            <a:r>
              <a:rPr lang="en-US" b="1" dirty="0" smtClean="0">
                <a:latin typeface="Calibri"/>
                <a:ea typeface="Calibri"/>
                <a:cs typeface="Calibri"/>
                <a:sym typeface="Calibri"/>
              </a:rPr>
              <a:t>ARTRİTİN</a:t>
            </a:r>
            <a:r>
              <a:rPr lang="tr-TR" b="1" dirty="0" smtClean="0">
                <a:latin typeface="Calibri"/>
                <a:ea typeface="Calibri"/>
                <a:cs typeface="Calibri"/>
                <a:sym typeface="Calibri"/>
              </a:rPr>
              <a:t> KLİNİĞİ</a:t>
            </a:r>
            <a:endParaRPr lang="tr-TR" dirty="0"/>
          </a:p>
        </p:txBody>
      </p:sp>
      <p:graphicFrame>
        <p:nvGraphicFramePr>
          <p:cNvPr id="3" name="Diyagram 2"/>
          <p:cNvGraphicFramePr/>
          <p:nvPr>
            <p:extLst>
              <p:ext uri="{D42A27DB-BD31-4B8C-83A1-F6EECF244321}">
                <p14:modId xmlns:p14="http://schemas.microsoft.com/office/powerpoint/2010/main" val="2910958521"/>
              </p:ext>
            </p:extLst>
          </p:nvPr>
        </p:nvGraphicFramePr>
        <p:xfrm>
          <a:off x="2070636" y="1622737"/>
          <a:ext cx="9159741" cy="4824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9171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idx="4294967295"/>
          </p:nvPr>
        </p:nvSpPr>
        <p:spPr>
          <a:xfrm>
            <a:off x="1905000" y="603249"/>
            <a:ext cx="8748712" cy="381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000" b="1" dirty="0" smtClean="0">
                <a:latin typeface="Calibri"/>
                <a:ea typeface="Calibri"/>
                <a:cs typeface="Calibri"/>
                <a:sym typeface="Calibri"/>
              </a:rPr>
              <a:t>REAKTIF ARTRIT /REITER SENDROMU</a:t>
            </a:r>
            <a:endParaRPr lang="en-US" sz="4000" b="1" dirty="0">
              <a:latin typeface="Calibri"/>
              <a:ea typeface="Calibri"/>
              <a:cs typeface="Calibri"/>
              <a:sym typeface="Calibri"/>
            </a:endParaRPr>
          </a:p>
        </p:txBody>
      </p:sp>
      <p:pic>
        <p:nvPicPr>
          <p:cNvPr id="479" name="Shape 479" descr="npo000254"/>
          <p:cNvPicPr preferRelativeResize="0"/>
          <p:nvPr/>
        </p:nvPicPr>
        <p:blipFill rotWithShape="1">
          <a:blip r:embed="rId3">
            <a:alphaModFix/>
          </a:blip>
          <a:srcRect/>
          <a:stretch/>
        </p:blipFill>
        <p:spPr>
          <a:xfrm>
            <a:off x="1905000" y="1412875"/>
            <a:ext cx="3133724" cy="4697412"/>
          </a:xfrm>
          <a:prstGeom prst="rect">
            <a:avLst/>
          </a:prstGeom>
          <a:noFill/>
          <a:ln>
            <a:noFill/>
          </a:ln>
        </p:spPr>
      </p:pic>
      <p:pic>
        <p:nvPicPr>
          <p:cNvPr id="480" name="Shape 480" descr="npo000256"/>
          <p:cNvPicPr preferRelativeResize="0"/>
          <p:nvPr/>
        </p:nvPicPr>
        <p:blipFill rotWithShape="1">
          <a:blip r:embed="rId4">
            <a:alphaModFix/>
          </a:blip>
          <a:srcRect/>
          <a:stretch/>
        </p:blipFill>
        <p:spPr>
          <a:xfrm>
            <a:off x="5303838" y="1441450"/>
            <a:ext cx="2873375" cy="1916112"/>
          </a:xfrm>
          <a:prstGeom prst="rect">
            <a:avLst/>
          </a:prstGeom>
          <a:noFill/>
          <a:ln>
            <a:noFill/>
          </a:ln>
        </p:spPr>
      </p:pic>
      <p:pic>
        <p:nvPicPr>
          <p:cNvPr id="481" name="Shape 481" descr="npo000258"/>
          <p:cNvPicPr preferRelativeResize="0"/>
          <p:nvPr/>
        </p:nvPicPr>
        <p:blipFill rotWithShape="1">
          <a:blip r:embed="rId5">
            <a:alphaModFix/>
          </a:blip>
          <a:srcRect/>
          <a:stretch/>
        </p:blipFill>
        <p:spPr>
          <a:xfrm>
            <a:off x="5375275" y="4079876"/>
            <a:ext cx="3019424" cy="2012949"/>
          </a:xfrm>
          <a:prstGeom prst="rect">
            <a:avLst/>
          </a:prstGeom>
          <a:noFill/>
          <a:ln>
            <a:noFill/>
          </a:ln>
        </p:spPr>
      </p:pic>
      <p:cxnSp>
        <p:nvCxnSpPr>
          <p:cNvPr id="482" name="Shape 482"/>
          <p:cNvCxnSpPr/>
          <p:nvPr/>
        </p:nvCxnSpPr>
        <p:spPr>
          <a:xfrm>
            <a:off x="2133600" y="3276601"/>
            <a:ext cx="0" cy="304799"/>
          </a:xfrm>
          <a:prstGeom prst="straightConnector1">
            <a:avLst/>
          </a:prstGeom>
          <a:noFill/>
          <a:ln w="9525" cap="flat" cmpd="sng">
            <a:solidFill>
              <a:schemeClr val="dk1"/>
            </a:solidFill>
            <a:prstDash val="solid"/>
            <a:round/>
            <a:headEnd type="none" w="med" len="med"/>
            <a:tailEnd type="triangle" w="lg" len="lg"/>
          </a:ln>
        </p:spPr>
      </p:cxnSp>
      <p:sp>
        <p:nvSpPr>
          <p:cNvPr id="483" name="Shape 483"/>
          <p:cNvSpPr txBox="1"/>
          <p:nvPr/>
        </p:nvSpPr>
        <p:spPr>
          <a:xfrm>
            <a:off x="8177213" y="1981996"/>
            <a:ext cx="2087562" cy="366711"/>
          </a:xfrm>
          <a:prstGeom prst="rect">
            <a:avLst/>
          </a:prstGeom>
          <a:noFill/>
          <a:ln>
            <a:noFill/>
          </a:ln>
        </p:spPr>
        <p:txBody>
          <a:bodyPr lIns="91425" tIns="45700" rIns="91425" bIns="45700" anchor="t" anchorCtr="0">
            <a:noAutofit/>
          </a:bodyPr>
          <a:lstStyle/>
          <a:p>
            <a:pPr>
              <a:buClr>
                <a:schemeClr val="dk1"/>
              </a:buClr>
              <a:buSzPct val="25000"/>
            </a:pPr>
            <a:r>
              <a:rPr lang="en-US" b="1" dirty="0" smtClean="0">
                <a:latin typeface="Calibri"/>
                <a:ea typeface="Calibri"/>
                <a:cs typeface="Calibri"/>
                <a:sym typeface="Calibri"/>
              </a:rPr>
              <a:t>BALANITIS CIRCINATA</a:t>
            </a:r>
            <a:endParaRPr lang="en-US" b="1" dirty="0">
              <a:latin typeface="Calibri"/>
              <a:ea typeface="Calibri"/>
              <a:cs typeface="Calibri"/>
              <a:sym typeface="Calibri"/>
            </a:endParaRPr>
          </a:p>
        </p:txBody>
      </p:sp>
      <p:sp>
        <p:nvSpPr>
          <p:cNvPr id="484" name="Shape 484"/>
          <p:cNvSpPr txBox="1"/>
          <p:nvPr/>
        </p:nvSpPr>
        <p:spPr>
          <a:xfrm>
            <a:off x="1768473" y="6092825"/>
            <a:ext cx="3962625" cy="366711"/>
          </a:xfrm>
          <a:prstGeom prst="rect">
            <a:avLst/>
          </a:prstGeom>
          <a:noFill/>
          <a:ln>
            <a:noFill/>
          </a:ln>
        </p:spPr>
        <p:txBody>
          <a:bodyPr lIns="91425" tIns="45700" rIns="91425" bIns="45700" anchor="t" anchorCtr="0">
            <a:noAutofit/>
          </a:bodyPr>
          <a:lstStyle/>
          <a:p>
            <a:pPr>
              <a:buClr>
                <a:schemeClr val="dk1"/>
              </a:buClr>
              <a:buSzPct val="25000"/>
            </a:pPr>
            <a:r>
              <a:rPr lang="en-US" b="1" dirty="0" smtClean="0">
                <a:latin typeface="Calibri"/>
                <a:ea typeface="Calibri"/>
                <a:cs typeface="Calibri"/>
                <a:sym typeface="Calibri"/>
              </a:rPr>
              <a:t>KERATODERMA BLENNORRHAGICA</a:t>
            </a:r>
            <a:endParaRPr lang="en-US" b="1" dirty="0">
              <a:latin typeface="Calibri"/>
              <a:ea typeface="Calibri"/>
              <a:cs typeface="Calibri"/>
              <a:sym typeface="Calibri"/>
            </a:endParaRPr>
          </a:p>
        </p:txBody>
      </p:sp>
      <p:sp>
        <p:nvSpPr>
          <p:cNvPr id="485" name="Shape 485"/>
          <p:cNvSpPr txBox="1"/>
          <p:nvPr/>
        </p:nvSpPr>
        <p:spPr>
          <a:xfrm>
            <a:off x="8832850" y="5084763"/>
            <a:ext cx="1835150" cy="366711"/>
          </a:xfrm>
          <a:prstGeom prst="rect">
            <a:avLst/>
          </a:prstGeom>
          <a:noFill/>
          <a:ln>
            <a:noFill/>
          </a:ln>
        </p:spPr>
        <p:txBody>
          <a:bodyPr lIns="91425" tIns="45700" rIns="91425" bIns="45700" anchor="t" anchorCtr="0">
            <a:noAutofit/>
          </a:bodyPr>
          <a:lstStyle/>
          <a:p>
            <a:pPr>
              <a:buClr>
                <a:schemeClr val="dk1"/>
              </a:buClr>
              <a:buSzPct val="25000"/>
            </a:pPr>
            <a:r>
              <a:rPr lang="en-US" b="1" dirty="0" smtClean="0">
                <a:latin typeface="Calibri"/>
                <a:ea typeface="Calibri"/>
                <a:cs typeface="Calibri"/>
                <a:sym typeface="Calibri"/>
              </a:rPr>
              <a:t>KONJ</a:t>
            </a:r>
            <a:r>
              <a:rPr lang="tr-TR" b="1" dirty="0" smtClean="0">
                <a:latin typeface="Calibri"/>
                <a:ea typeface="Calibri"/>
                <a:cs typeface="Calibri"/>
                <a:sym typeface="Calibri"/>
              </a:rPr>
              <a:t>U</a:t>
            </a:r>
            <a:r>
              <a:rPr lang="en-US" b="1" dirty="0" smtClean="0">
                <a:latin typeface="Calibri"/>
                <a:ea typeface="Calibri"/>
                <a:cs typeface="Calibri"/>
                <a:sym typeface="Calibri"/>
              </a:rPr>
              <a:t>NKTIVIT</a:t>
            </a:r>
            <a:endParaRPr lang="en-US" b="1" dirty="0">
              <a:latin typeface="Calibri"/>
              <a:ea typeface="Calibri"/>
              <a:cs typeface="Calibri"/>
              <a:sym typeface="Calibri"/>
            </a:endParaRPr>
          </a:p>
        </p:txBody>
      </p:sp>
    </p:spTree>
    <p:extLst>
      <p:ext uri="{BB962C8B-B14F-4D97-AF65-F5344CB8AC3E}">
        <p14:creationId xmlns:p14="http://schemas.microsoft.com/office/powerpoint/2010/main" val="14360754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245178624"/>
              </p:ext>
            </p:extLst>
          </p:nvPr>
        </p:nvGraphicFramePr>
        <p:xfrm>
          <a:off x="824249" y="719666"/>
          <a:ext cx="1068946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etin kutusu 3"/>
          <p:cNvSpPr txBox="1"/>
          <p:nvPr/>
        </p:nvSpPr>
        <p:spPr>
          <a:xfrm>
            <a:off x="1030310" y="1326524"/>
            <a:ext cx="1056067" cy="369332"/>
          </a:xfrm>
          <a:prstGeom prst="rect">
            <a:avLst/>
          </a:prstGeom>
          <a:noFill/>
        </p:spPr>
        <p:txBody>
          <a:bodyPr wrap="square" rtlCol="0">
            <a:spAutoFit/>
          </a:bodyPr>
          <a:lstStyle/>
          <a:p>
            <a:r>
              <a:rPr lang="tr-TR" b="1" dirty="0" smtClean="0">
                <a:solidFill>
                  <a:schemeClr val="bg1"/>
                </a:solidFill>
              </a:rPr>
              <a:t>NSAİİ</a:t>
            </a:r>
            <a:endParaRPr lang="tr-TR" b="1" dirty="0">
              <a:solidFill>
                <a:schemeClr val="bg1"/>
              </a:solidFill>
            </a:endParaRPr>
          </a:p>
        </p:txBody>
      </p:sp>
      <p:sp>
        <p:nvSpPr>
          <p:cNvPr id="5" name="Metin kutusu 4"/>
          <p:cNvSpPr txBox="1"/>
          <p:nvPr/>
        </p:nvSpPr>
        <p:spPr>
          <a:xfrm>
            <a:off x="1551905" y="2319651"/>
            <a:ext cx="1107584" cy="923330"/>
          </a:xfrm>
          <a:prstGeom prst="rect">
            <a:avLst/>
          </a:prstGeom>
          <a:noFill/>
        </p:spPr>
        <p:txBody>
          <a:bodyPr wrap="square" rtlCol="0">
            <a:spAutoFit/>
          </a:bodyPr>
          <a:lstStyle/>
          <a:p>
            <a:r>
              <a:rPr lang="tr-TR" b="1" dirty="0" smtClean="0">
                <a:solidFill>
                  <a:schemeClr val="bg1"/>
                </a:solidFill>
              </a:rPr>
              <a:t>SLZ veya MTX</a:t>
            </a:r>
            <a:endParaRPr lang="tr-TR" b="1" dirty="0">
              <a:solidFill>
                <a:schemeClr val="bg1"/>
              </a:solidFill>
            </a:endParaRPr>
          </a:p>
        </p:txBody>
      </p:sp>
      <p:sp>
        <p:nvSpPr>
          <p:cNvPr id="6" name="Metin kutusu 5"/>
          <p:cNvSpPr txBox="1"/>
          <p:nvPr/>
        </p:nvSpPr>
        <p:spPr>
          <a:xfrm>
            <a:off x="1320084" y="3951833"/>
            <a:ext cx="1532586" cy="307777"/>
          </a:xfrm>
          <a:prstGeom prst="rect">
            <a:avLst/>
          </a:prstGeom>
          <a:noFill/>
        </p:spPr>
        <p:txBody>
          <a:bodyPr wrap="square" rtlCol="0">
            <a:spAutoFit/>
          </a:bodyPr>
          <a:lstStyle/>
          <a:p>
            <a:r>
              <a:rPr lang="tr-TR" sz="1400" b="1" dirty="0" smtClean="0">
                <a:solidFill>
                  <a:schemeClr val="bg1"/>
                </a:solidFill>
              </a:rPr>
              <a:t>ANTİBİYOTİK</a:t>
            </a:r>
            <a:endParaRPr lang="tr-TR" sz="1400" b="1" dirty="0">
              <a:solidFill>
                <a:schemeClr val="bg1"/>
              </a:solidFill>
            </a:endParaRPr>
          </a:p>
        </p:txBody>
      </p:sp>
      <p:sp>
        <p:nvSpPr>
          <p:cNvPr id="7" name="Metin kutusu 6"/>
          <p:cNvSpPr txBox="1"/>
          <p:nvPr/>
        </p:nvSpPr>
        <p:spPr>
          <a:xfrm>
            <a:off x="1030310" y="5081912"/>
            <a:ext cx="914400" cy="646331"/>
          </a:xfrm>
          <a:prstGeom prst="rect">
            <a:avLst/>
          </a:prstGeom>
          <a:noFill/>
        </p:spPr>
        <p:txBody>
          <a:bodyPr wrap="square" rtlCol="0">
            <a:spAutoFit/>
          </a:bodyPr>
          <a:lstStyle/>
          <a:p>
            <a:r>
              <a:rPr lang="tr-TR" b="1" dirty="0">
                <a:solidFill>
                  <a:schemeClr val="bg1"/>
                </a:solidFill>
              </a:rPr>
              <a:t>IA  KS</a:t>
            </a:r>
          </a:p>
          <a:p>
            <a:endParaRPr lang="tr-TR" b="1" dirty="0">
              <a:solidFill>
                <a:schemeClr val="bg1"/>
              </a:solidFill>
            </a:endParaRPr>
          </a:p>
        </p:txBody>
      </p:sp>
      <p:sp>
        <p:nvSpPr>
          <p:cNvPr id="8" name="Aşağı Ok Belirtme Çizgisi 7"/>
          <p:cNvSpPr/>
          <p:nvPr/>
        </p:nvSpPr>
        <p:spPr>
          <a:xfrm rot="20594454">
            <a:off x="766293" y="3264337"/>
            <a:ext cx="2356834" cy="785612"/>
          </a:xfrm>
          <a:prstGeom prst="downArrowCallou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81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t>ENTERİT SONRASI </a:t>
            </a:r>
            <a:r>
              <a:rPr lang="tr-TR" sz="1400" b="1" dirty="0" err="1" smtClean="0"/>
              <a:t>ReA</a:t>
            </a:r>
            <a:r>
              <a:rPr lang="tr-TR" sz="1400" b="1" dirty="0" smtClean="0"/>
              <a:t> İÇİN ÖNERİLMEZ</a:t>
            </a:r>
            <a:r>
              <a:rPr lang="tr-TR" dirty="0" smtClean="0"/>
              <a:t>.</a:t>
            </a:r>
            <a:endParaRPr lang="tr-TR" dirty="0"/>
          </a:p>
        </p:txBody>
      </p:sp>
      <p:sp>
        <p:nvSpPr>
          <p:cNvPr id="9" name="Metin kutusu 8"/>
          <p:cNvSpPr txBox="1"/>
          <p:nvPr/>
        </p:nvSpPr>
        <p:spPr>
          <a:xfrm>
            <a:off x="2105697" y="553792"/>
            <a:ext cx="5119351" cy="523220"/>
          </a:xfrm>
          <a:prstGeom prst="rect">
            <a:avLst/>
          </a:prstGeom>
          <a:noFill/>
        </p:spPr>
        <p:txBody>
          <a:bodyPr wrap="square" rtlCol="0">
            <a:spAutoFit/>
          </a:bodyPr>
          <a:lstStyle/>
          <a:p>
            <a:r>
              <a:rPr lang="tr-TR" sz="2800" b="1" dirty="0" smtClean="0"/>
              <a:t>TEDAVİ</a:t>
            </a:r>
            <a:endParaRPr lang="tr-TR" sz="2800" b="1" dirty="0"/>
          </a:p>
        </p:txBody>
      </p:sp>
    </p:spTree>
    <p:extLst>
      <p:ext uri="{BB962C8B-B14F-4D97-AF65-F5344CB8AC3E}">
        <p14:creationId xmlns:p14="http://schemas.microsoft.com/office/powerpoint/2010/main" val="1245871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2246312" y="4406901"/>
            <a:ext cx="7772400" cy="1362075"/>
          </a:xfrm>
          <a:prstGeom prst="rect">
            <a:avLst/>
          </a:prstGeom>
          <a:noFill/>
          <a:ln>
            <a:noFill/>
          </a:ln>
        </p:spPr>
        <p:txBody>
          <a:bodyPr vert="horz" lIns="91425" tIns="45700" rIns="91425" bIns="45700" rtlCol="0" anchor="t" anchorCtr="0">
            <a:noAutofit/>
          </a:bodyPr>
          <a:lstStyle/>
          <a:p>
            <a:pPr algn="l">
              <a:lnSpc>
                <a:spcPct val="100000"/>
              </a:lnSpc>
              <a:spcBef>
                <a:spcPts val="0"/>
              </a:spcBef>
              <a:buClr>
                <a:schemeClr val="dk1"/>
              </a:buClr>
              <a:buSzPct val="25000"/>
            </a:pPr>
            <a:r>
              <a:rPr lang="en-US" sz="4400" cap="none" dirty="0">
                <a:solidFill>
                  <a:schemeClr val="dk1"/>
                </a:solidFill>
                <a:latin typeface="Calibri"/>
                <a:ea typeface="Calibri"/>
                <a:cs typeface="Calibri"/>
                <a:sym typeface="Calibri"/>
              </a:rPr>
              <a:t/>
            </a:r>
            <a:br>
              <a:rPr lang="en-US" sz="4400" cap="none" dirty="0">
                <a:solidFill>
                  <a:schemeClr val="dk1"/>
                </a:solidFill>
                <a:latin typeface="Calibri"/>
                <a:ea typeface="Calibri"/>
                <a:cs typeface="Calibri"/>
                <a:sym typeface="Calibri"/>
              </a:rPr>
            </a:br>
            <a:endParaRPr lang="en-US" sz="4400" cap="none" dirty="0">
              <a:solidFill>
                <a:schemeClr val="dk1"/>
              </a:solidFill>
              <a:latin typeface="Calibri"/>
              <a:ea typeface="Calibri"/>
              <a:cs typeface="Calibri"/>
              <a:sym typeface="Calibri"/>
            </a:endParaRPr>
          </a:p>
        </p:txBody>
      </p:sp>
      <p:sp>
        <p:nvSpPr>
          <p:cNvPr id="499" name="Shape 499"/>
          <p:cNvSpPr txBox="1">
            <a:spLocks noGrp="1"/>
          </p:cNvSpPr>
          <p:nvPr>
            <p:ph type="body" idx="1"/>
          </p:nvPr>
        </p:nvSpPr>
        <p:spPr>
          <a:xfrm>
            <a:off x="2246312" y="2906712"/>
            <a:ext cx="7772400" cy="1500187"/>
          </a:xfrm>
          <a:prstGeom prst="rect">
            <a:avLst/>
          </a:prstGeom>
          <a:noFill/>
          <a:ln>
            <a:noFill/>
          </a:ln>
        </p:spPr>
        <p:txBody>
          <a:bodyPr vert="horz" lIns="91425" tIns="45700" rIns="91425" bIns="45700" rtlCol="0" anchor="b" anchorCtr="0">
            <a:noAutofit/>
          </a:bodyPr>
          <a:lstStyle/>
          <a:p>
            <a:pPr algn="l">
              <a:spcBef>
                <a:spcPts val="0"/>
              </a:spcBef>
              <a:buClr>
                <a:srgbClr val="888888"/>
              </a:buClr>
              <a:buSzPct val="25000"/>
            </a:pPr>
            <a:r>
              <a:rPr lang="en-US" sz="4400" b="1" dirty="0">
                <a:solidFill>
                  <a:schemeClr val="tx1"/>
                </a:solidFill>
                <a:latin typeface="Calibri"/>
                <a:ea typeface="Calibri"/>
                <a:cs typeface="Calibri"/>
                <a:sym typeface="Calibri"/>
              </a:rPr>
              <a:t>ENTEROPATİK ARTROPATİLER</a:t>
            </a:r>
            <a:endParaRPr sz="440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648156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Shape 504"/>
          <p:cNvPicPr preferRelativeResize="0"/>
          <p:nvPr/>
        </p:nvPicPr>
        <p:blipFill rotWithShape="1">
          <a:blip r:embed="rId3">
            <a:alphaModFix/>
          </a:blip>
          <a:srcRect/>
          <a:stretch/>
        </p:blipFill>
        <p:spPr>
          <a:xfrm>
            <a:off x="1403798" y="656823"/>
            <a:ext cx="9659154" cy="5473521"/>
          </a:xfrm>
          <a:prstGeom prst="rect">
            <a:avLst/>
          </a:prstGeom>
          <a:noFill/>
          <a:ln>
            <a:noFill/>
          </a:ln>
        </p:spPr>
      </p:pic>
    </p:spTree>
    <p:extLst>
      <p:ext uri="{BB962C8B-B14F-4D97-AF65-F5344CB8AC3E}">
        <p14:creationId xmlns:p14="http://schemas.microsoft.com/office/powerpoint/2010/main" val="311839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Shape 509" descr="1"/>
          <p:cNvPicPr preferRelativeResize="0"/>
          <p:nvPr/>
        </p:nvPicPr>
        <p:blipFill rotWithShape="1">
          <a:blip r:embed="rId3">
            <a:alphaModFix/>
          </a:blip>
          <a:srcRect/>
          <a:stretch/>
        </p:blipFill>
        <p:spPr>
          <a:xfrm>
            <a:off x="1524000" y="260351"/>
            <a:ext cx="4495800" cy="4848225"/>
          </a:xfrm>
          <a:prstGeom prst="rect">
            <a:avLst/>
          </a:prstGeom>
          <a:noFill/>
          <a:ln>
            <a:noFill/>
          </a:ln>
        </p:spPr>
      </p:pic>
      <p:pic>
        <p:nvPicPr>
          <p:cNvPr id="510" name="Shape 510" descr="foodpoisoning"/>
          <p:cNvPicPr preferRelativeResize="0"/>
          <p:nvPr/>
        </p:nvPicPr>
        <p:blipFill rotWithShape="1">
          <a:blip r:embed="rId4">
            <a:alphaModFix/>
          </a:blip>
          <a:srcRect/>
          <a:stretch/>
        </p:blipFill>
        <p:spPr>
          <a:xfrm>
            <a:off x="6383338" y="476251"/>
            <a:ext cx="3809999" cy="3809999"/>
          </a:xfrm>
          <a:prstGeom prst="rect">
            <a:avLst/>
          </a:prstGeom>
          <a:noFill/>
          <a:ln>
            <a:noFill/>
          </a:ln>
        </p:spPr>
      </p:pic>
    </p:spTree>
    <p:extLst>
      <p:ext uri="{BB962C8B-B14F-4D97-AF65-F5344CB8AC3E}">
        <p14:creationId xmlns:p14="http://schemas.microsoft.com/office/powerpoint/2010/main" val="2107802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Shape 515" descr="1331341-1331357-927845-1703265"/>
          <p:cNvPicPr preferRelativeResize="0"/>
          <p:nvPr/>
        </p:nvPicPr>
        <p:blipFill rotWithShape="1">
          <a:blip r:embed="rId3">
            <a:alphaModFix/>
          </a:blip>
          <a:srcRect/>
          <a:stretch/>
        </p:blipFill>
        <p:spPr>
          <a:xfrm>
            <a:off x="1774825" y="188911"/>
            <a:ext cx="3486150" cy="3562350"/>
          </a:xfrm>
          <a:prstGeom prst="rect">
            <a:avLst/>
          </a:prstGeom>
          <a:noFill/>
          <a:ln>
            <a:noFill/>
          </a:ln>
        </p:spPr>
      </p:pic>
      <p:pic>
        <p:nvPicPr>
          <p:cNvPr id="516" name="Shape 516" descr="crohns-disease"/>
          <p:cNvPicPr preferRelativeResize="0"/>
          <p:nvPr/>
        </p:nvPicPr>
        <p:blipFill rotWithShape="1">
          <a:blip r:embed="rId4">
            <a:alphaModFix/>
          </a:blip>
          <a:srcRect/>
          <a:stretch/>
        </p:blipFill>
        <p:spPr>
          <a:xfrm>
            <a:off x="6096001" y="476250"/>
            <a:ext cx="3809999" cy="3733800"/>
          </a:xfrm>
          <a:prstGeom prst="rect">
            <a:avLst/>
          </a:prstGeom>
          <a:noFill/>
          <a:ln>
            <a:noFill/>
          </a:ln>
        </p:spPr>
      </p:pic>
      <p:pic>
        <p:nvPicPr>
          <p:cNvPr id="517" name="Shape 517" descr="imgname--ulcerative_colitis_responds_to_arthritis_drug_infliximab_remicade---50226711--images--ulcerative_colitis_endo"/>
          <p:cNvPicPr preferRelativeResize="0"/>
          <p:nvPr/>
        </p:nvPicPr>
        <p:blipFill rotWithShape="1">
          <a:blip r:embed="rId5">
            <a:alphaModFix/>
          </a:blip>
          <a:srcRect/>
          <a:stretch/>
        </p:blipFill>
        <p:spPr>
          <a:xfrm>
            <a:off x="3000376" y="4149725"/>
            <a:ext cx="2381249" cy="1809750"/>
          </a:xfrm>
          <a:prstGeom prst="rect">
            <a:avLst/>
          </a:prstGeom>
          <a:noFill/>
          <a:ln>
            <a:noFill/>
          </a:ln>
        </p:spPr>
      </p:pic>
    </p:spTree>
    <p:extLst>
      <p:ext uri="{BB962C8B-B14F-4D97-AF65-F5344CB8AC3E}">
        <p14:creationId xmlns:p14="http://schemas.microsoft.com/office/powerpoint/2010/main" val="3397060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522" name="Shape 522"/>
          <p:cNvPicPr preferRelativeResize="0"/>
          <p:nvPr/>
        </p:nvPicPr>
        <p:blipFill rotWithShape="1">
          <a:blip r:embed="rId3">
            <a:alphaModFix/>
          </a:blip>
          <a:srcRect/>
          <a:stretch/>
        </p:blipFill>
        <p:spPr>
          <a:xfrm>
            <a:off x="1081825" y="289423"/>
            <a:ext cx="8860843" cy="5801732"/>
          </a:xfrm>
          <a:prstGeom prst="rect">
            <a:avLst/>
          </a:prstGeom>
          <a:noFill/>
          <a:ln>
            <a:noFill/>
          </a:ln>
        </p:spPr>
      </p:pic>
      <p:grpSp>
        <p:nvGrpSpPr>
          <p:cNvPr id="523" name="Shape 523"/>
          <p:cNvGrpSpPr/>
          <p:nvPr/>
        </p:nvGrpSpPr>
        <p:grpSpPr>
          <a:xfrm>
            <a:off x="2144354" y="5402442"/>
            <a:ext cx="3571874" cy="609599"/>
            <a:chOff x="1560512" y="4475162"/>
            <a:chExt cx="3571874" cy="609599"/>
          </a:xfrm>
        </p:grpSpPr>
        <p:pic>
          <p:nvPicPr>
            <p:cNvPr id="524" name="Shape 524"/>
            <p:cNvPicPr preferRelativeResize="0"/>
            <p:nvPr/>
          </p:nvPicPr>
          <p:blipFill rotWithShape="1">
            <a:blip r:embed="rId4">
              <a:alphaModFix/>
            </a:blip>
            <a:srcRect/>
            <a:stretch/>
          </p:blipFill>
          <p:spPr>
            <a:xfrm>
              <a:off x="1560512" y="4475162"/>
              <a:ext cx="3571874" cy="609599"/>
            </a:xfrm>
            <a:prstGeom prst="rect">
              <a:avLst/>
            </a:prstGeom>
            <a:noFill/>
            <a:ln>
              <a:noFill/>
            </a:ln>
          </p:spPr>
        </p:pic>
        <p:sp>
          <p:nvSpPr>
            <p:cNvPr id="525" name="Shape 525"/>
            <p:cNvSpPr txBox="1"/>
            <p:nvPr/>
          </p:nvSpPr>
          <p:spPr>
            <a:xfrm>
              <a:off x="1644650" y="4533900"/>
              <a:ext cx="3406774" cy="454024"/>
            </a:xfrm>
            <a:prstGeom prst="rect">
              <a:avLst/>
            </a:prstGeom>
            <a:noFill/>
            <a:ln>
              <a:noFill/>
            </a:ln>
          </p:spPr>
          <p:txBody>
            <a:bodyPr lIns="91425" tIns="45700" rIns="91425" bIns="45700" anchor="ctr" anchorCtr="0">
              <a:noAutofit/>
            </a:bodyPr>
            <a:lstStyle/>
            <a:p>
              <a:pPr algn="ctr">
                <a:buClr>
                  <a:srgbClr val="FFFFFF"/>
                </a:buClr>
                <a:buSzPct val="25000"/>
              </a:pPr>
              <a:r>
                <a:rPr lang="en-US" sz="1200" b="1">
                  <a:solidFill>
                    <a:srgbClr val="FFFFFF"/>
                  </a:solidFill>
                  <a:latin typeface="Calibri"/>
                  <a:ea typeface="Calibri"/>
                  <a:cs typeface="Calibri"/>
                  <a:sym typeface="Calibri"/>
                </a:rPr>
                <a:t>ÖZELLİKLE ÜLSERATİF KOLİTTE BARSAK SEMPTOMLARI AKTİF</a:t>
              </a:r>
            </a:p>
          </p:txBody>
        </p:sp>
      </p:grpSp>
      <p:sp>
        <p:nvSpPr>
          <p:cNvPr id="2" name="Yukarı Ok Belirtme Çizgisi 1"/>
          <p:cNvSpPr/>
          <p:nvPr/>
        </p:nvSpPr>
        <p:spPr>
          <a:xfrm>
            <a:off x="8087932" y="4739963"/>
            <a:ext cx="2292439" cy="721217"/>
          </a:xfrm>
          <a:prstGeom prst="up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BİLATERAL Sİİ.</a:t>
            </a:r>
            <a:endParaRPr lang="tr-TR" dirty="0"/>
          </a:p>
        </p:txBody>
      </p:sp>
    </p:spTree>
    <p:extLst>
      <p:ext uri="{BB962C8B-B14F-4D97-AF65-F5344CB8AC3E}">
        <p14:creationId xmlns:p14="http://schemas.microsoft.com/office/powerpoint/2010/main" val="2352557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Shape 530"/>
          <p:cNvPicPr preferRelativeResize="0"/>
          <p:nvPr/>
        </p:nvPicPr>
        <p:blipFill rotWithShape="1">
          <a:blip r:embed="rId3">
            <a:alphaModFix/>
          </a:blip>
          <a:srcRect/>
          <a:stretch/>
        </p:blipFill>
        <p:spPr>
          <a:xfrm>
            <a:off x="1056068" y="1390650"/>
            <a:ext cx="10058400" cy="4919997"/>
          </a:xfrm>
          <a:prstGeom prst="rect">
            <a:avLst/>
          </a:prstGeom>
          <a:noFill/>
          <a:ln>
            <a:noFill/>
          </a:ln>
        </p:spPr>
      </p:pic>
      <p:sp>
        <p:nvSpPr>
          <p:cNvPr id="534" name="Shape 534"/>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400" dirty="0">
                <a:latin typeface="Calibri"/>
                <a:ea typeface="Calibri"/>
                <a:cs typeface="Calibri"/>
                <a:sym typeface="Calibri"/>
              </a:rPr>
              <a:t>EKLEM DIŞI BULGULAR</a:t>
            </a:r>
          </a:p>
        </p:txBody>
      </p:sp>
    </p:spTree>
    <p:extLst>
      <p:ext uri="{BB962C8B-B14F-4D97-AF65-F5344CB8AC3E}">
        <p14:creationId xmlns:p14="http://schemas.microsoft.com/office/powerpoint/2010/main" val="2615781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400" b="1" dirty="0" smtClean="0">
                <a:latin typeface="Calibri"/>
                <a:ea typeface="Calibri"/>
                <a:cs typeface="Calibri"/>
                <a:sym typeface="Calibri"/>
              </a:rPr>
              <a:t>SPONDILARTROPATILER;</a:t>
            </a:r>
            <a:endParaRPr lang="en-US" sz="4400" b="1" dirty="0">
              <a:latin typeface="Calibri"/>
              <a:ea typeface="Calibri"/>
              <a:cs typeface="Calibri"/>
              <a:sym typeface="Calibri"/>
            </a:endParaRPr>
          </a:p>
        </p:txBody>
      </p:sp>
      <p:pic>
        <p:nvPicPr>
          <p:cNvPr id="107" name="Shape 107"/>
          <p:cNvPicPr preferRelativeResize="0"/>
          <p:nvPr/>
        </p:nvPicPr>
        <p:blipFill rotWithShape="1">
          <a:blip r:embed="rId3">
            <a:alphaModFix/>
          </a:blip>
          <a:srcRect/>
          <a:stretch/>
        </p:blipFill>
        <p:spPr>
          <a:xfrm>
            <a:off x="2925763" y="1390651"/>
            <a:ext cx="6273799" cy="4076699"/>
          </a:xfrm>
          <a:prstGeom prst="rect">
            <a:avLst/>
          </a:prstGeom>
          <a:noFill/>
          <a:ln>
            <a:noFill/>
          </a:ln>
        </p:spPr>
      </p:pic>
    </p:spTree>
    <p:extLst>
      <p:ext uri="{BB962C8B-B14F-4D97-AF65-F5344CB8AC3E}">
        <p14:creationId xmlns:p14="http://schemas.microsoft.com/office/powerpoint/2010/main" val="3388866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267425655"/>
              </p:ext>
            </p:extLst>
          </p:nvPr>
        </p:nvGraphicFramePr>
        <p:xfrm>
          <a:off x="296215" y="0"/>
          <a:ext cx="11217498" cy="6671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0244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2053129" y="2694011"/>
            <a:ext cx="7772400" cy="1362075"/>
          </a:xfrm>
          <a:prstGeom prst="rect">
            <a:avLst/>
          </a:prstGeom>
          <a:noFill/>
          <a:ln>
            <a:noFill/>
          </a:ln>
        </p:spPr>
        <p:txBody>
          <a:bodyPr vert="horz" lIns="91425" tIns="45700" rIns="91425" bIns="45700" rtlCol="0" anchor="t" anchorCtr="0">
            <a:noAutofit/>
          </a:bodyPr>
          <a:lstStyle/>
          <a:p>
            <a:pPr algn="l">
              <a:lnSpc>
                <a:spcPct val="100000"/>
              </a:lnSpc>
              <a:spcBef>
                <a:spcPts val="0"/>
              </a:spcBef>
              <a:buClr>
                <a:schemeClr val="dk1"/>
              </a:buClr>
              <a:buSzPct val="25000"/>
            </a:pPr>
            <a:r>
              <a:rPr lang="en-US" sz="4000" b="1" cap="none">
                <a:latin typeface="Calibri"/>
                <a:ea typeface="Calibri"/>
                <a:cs typeface="Calibri"/>
                <a:sym typeface="Calibri"/>
              </a:rPr>
              <a:t>PSÖRİYATİK ARTRİT</a:t>
            </a:r>
          </a:p>
        </p:txBody>
      </p:sp>
    </p:spTree>
    <p:extLst>
      <p:ext uri="{BB962C8B-B14F-4D97-AF65-F5344CB8AC3E}">
        <p14:creationId xmlns:p14="http://schemas.microsoft.com/office/powerpoint/2010/main" val="377837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Shape 550"/>
          <p:cNvPicPr preferRelativeResize="0"/>
          <p:nvPr/>
        </p:nvPicPr>
        <p:blipFill rotWithShape="1">
          <a:blip r:embed="rId3">
            <a:alphaModFix/>
          </a:blip>
          <a:srcRect/>
          <a:stretch/>
        </p:blipFill>
        <p:spPr>
          <a:xfrm>
            <a:off x="2968625" y="1695451"/>
            <a:ext cx="6473824" cy="4076699"/>
          </a:xfrm>
          <a:prstGeom prst="rect">
            <a:avLst/>
          </a:prstGeom>
          <a:noFill/>
          <a:ln>
            <a:noFill/>
          </a:ln>
        </p:spPr>
      </p:pic>
    </p:spTree>
    <p:extLst>
      <p:ext uri="{BB962C8B-B14F-4D97-AF65-F5344CB8AC3E}">
        <p14:creationId xmlns:p14="http://schemas.microsoft.com/office/powerpoint/2010/main" val="3663419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Shape 555"/>
          <p:cNvPicPr preferRelativeResize="0"/>
          <p:nvPr/>
        </p:nvPicPr>
        <p:blipFill rotWithShape="1">
          <a:blip r:embed="rId3">
            <a:alphaModFix/>
          </a:blip>
          <a:srcRect/>
          <a:stretch/>
        </p:blipFill>
        <p:spPr>
          <a:xfrm>
            <a:off x="2987675" y="1358900"/>
            <a:ext cx="6211886" cy="3871912"/>
          </a:xfrm>
          <a:prstGeom prst="rect">
            <a:avLst/>
          </a:prstGeom>
          <a:noFill/>
          <a:ln>
            <a:noFill/>
          </a:ln>
        </p:spPr>
      </p:pic>
      <p:sp>
        <p:nvSpPr>
          <p:cNvPr id="556" name="Shape 556"/>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400" b="1" dirty="0">
                <a:latin typeface="Calibri"/>
                <a:ea typeface="Calibri"/>
                <a:cs typeface="Calibri"/>
                <a:sym typeface="Calibri"/>
              </a:rPr>
              <a:t>PSÖRİYATİK ARTRİT</a:t>
            </a:r>
          </a:p>
        </p:txBody>
      </p:sp>
      <p:grpSp>
        <p:nvGrpSpPr>
          <p:cNvPr id="557" name="Shape 557"/>
          <p:cNvGrpSpPr/>
          <p:nvPr/>
        </p:nvGrpSpPr>
        <p:grpSpPr>
          <a:xfrm>
            <a:off x="7905750" y="1517651"/>
            <a:ext cx="2347912" cy="1841499"/>
            <a:chOff x="6381750" y="1517650"/>
            <a:chExt cx="2347912" cy="1841499"/>
          </a:xfrm>
        </p:grpSpPr>
        <p:pic>
          <p:nvPicPr>
            <p:cNvPr id="558" name="Shape 558"/>
            <p:cNvPicPr preferRelativeResize="0"/>
            <p:nvPr/>
          </p:nvPicPr>
          <p:blipFill rotWithShape="1">
            <a:blip r:embed="rId4">
              <a:alphaModFix/>
            </a:blip>
            <a:srcRect/>
            <a:stretch/>
          </p:blipFill>
          <p:spPr>
            <a:xfrm>
              <a:off x="6381750" y="1517650"/>
              <a:ext cx="2347912" cy="1841499"/>
            </a:xfrm>
            <a:prstGeom prst="rect">
              <a:avLst/>
            </a:prstGeom>
            <a:noFill/>
            <a:ln>
              <a:noFill/>
            </a:ln>
          </p:spPr>
        </p:pic>
        <p:sp>
          <p:nvSpPr>
            <p:cNvPr id="559" name="Shape 559"/>
            <p:cNvSpPr txBox="1"/>
            <p:nvPr/>
          </p:nvSpPr>
          <p:spPr>
            <a:xfrm>
              <a:off x="6527800" y="1641475"/>
              <a:ext cx="2063750" cy="1558924"/>
            </a:xfrm>
            <a:prstGeom prst="rect">
              <a:avLst/>
            </a:prstGeom>
            <a:noFill/>
            <a:ln>
              <a:noFill/>
            </a:ln>
          </p:spPr>
          <p:txBody>
            <a:bodyPr lIns="91425" tIns="45700" rIns="91425" bIns="45700" anchor="ctr" anchorCtr="0">
              <a:noAutofit/>
            </a:bodyPr>
            <a:lstStyle/>
            <a:p>
              <a:pPr algn="ctr">
                <a:buClr>
                  <a:srgbClr val="FFFFFF"/>
                </a:buClr>
                <a:buSzPct val="25000"/>
              </a:pPr>
              <a:r>
                <a:rPr lang="en-US">
                  <a:solidFill>
                    <a:srgbClr val="FFFFFF"/>
                  </a:solidFill>
                  <a:latin typeface="Calibri"/>
                  <a:ea typeface="Calibri"/>
                  <a:cs typeface="Calibri"/>
                  <a:sym typeface="Calibri"/>
                </a:rPr>
                <a:t>*K/E=1</a:t>
              </a:r>
            </a:p>
            <a:p>
              <a:pPr algn="ctr">
                <a:buClr>
                  <a:srgbClr val="FFFFFF"/>
                </a:buClr>
                <a:buSzPct val="25000"/>
              </a:pPr>
              <a:r>
                <a:rPr lang="en-US">
                  <a:solidFill>
                    <a:srgbClr val="FFFFFF"/>
                  </a:solidFill>
                  <a:latin typeface="Calibri"/>
                  <a:ea typeface="Calibri"/>
                  <a:cs typeface="Calibri"/>
                  <a:sym typeface="Calibri"/>
                </a:rPr>
                <a:t>*AKSİYEL TUTLUMDA=1/2</a:t>
              </a:r>
            </a:p>
          </p:txBody>
        </p:sp>
      </p:grpSp>
    </p:spTree>
    <p:extLst>
      <p:ext uri="{BB962C8B-B14F-4D97-AF65-F5344CB8AC3E}">
        <p14:creationId xmlns:p14="http://schemas.microsoft.com/office/powerpoint/2010/main" val="2708285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graphicFrame>
        <p:nvGraphicFramePr>
          <p:cNvPr id="565" name="Shape 565"/>
          <p:cNvGraphicFramePr/>
          <p:nvPr>
            <p:extLst>
              <p:ext uri="{D42A27DB-BD31-4B8C-83A1-F6EECF244321}">
                <p14:modId xmlns:p14="http://schemas.microsoft.com/office/powerpoint/2010/main" val="992915088"/>
              </p:ext>
            </p:extLst>
          </p:nvPr>
        </p:nvGraphicFramePr>
        <p:xfrm>
          <a:off x="2711450" y="1268412"/>
          <a:ext cx="5616550" cy="4103650"/>
        </p:xfrm>
        <a:graphic>
          <a:graphicData uri="http://schemas.openxmlformats.org/drawingml/2006/table">
            <a:tbl>
              <a:tblPr>
                <a:noFill/>
              </a:tblPr>
              <a:tblGrid>
                <a:gridCol w="2808275">
                  <a:extLst>
                    <a:ext uri="{9D8B030D-6E8A-4147-A177-3AD203B41FA5}">
                      <a16:colId xmlns:a16="http://schemas.microsoft.com/office/drawing/2014/main" val="20000"/>
                    </a:ext>
                  </a:extLst>
                </a:gridCol>
                <a:gridCol w="2808275">
                  <a:extLst>
                    <a:ext uri="{9D8B030D-6E8A-4147-A177-3AD203B41FA5}">
                      <a16:colId xmlns:a16="http://schemas.microsoft.com/office/drawing/2014/main" val="20001"/>
                    </a:ext>
                  </a:extLst>
                </a:gridCol>
              </a:tblGrid>
              <a:tr h="1635125">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dirty="0">
                          <a:solidFill>
                            <a:srgbClr val="FFFFFF"/>
                          </a:solidFill>
                          <a:latin typeface="Calibri"/>
                          <a:ea typeface="Calibri"/>
                          <a:cs typeface="Calibri"/>
                          <a:sym typeface="Calibri"/>
                        </a:rPr>
                        <a:t>KAYNAKLAR</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gradFill>
                      <a:gsLst>
                        <a:gs pos="0">
                          <a:srgbClr val="254872"/>
                        </a:gs>
                        <a:gs pos="50000">
                          <a:srgbClr val="3A6BA5"/>
                        </a:gs>
                        <a:gs pos="100000">
                          <a:srgbClr val="4780C5"/>
                        </a:gs>
                      </a:gsLst>
                      <a:lin ang="10800000" scaled="0"/>
                    </a:gra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a:solidFill>
                            <a:srgbClr val="FFFFFF"/>
                          </a:solidFill>
                          <a:latin typeface="Calibri"/>
                          <a:ea typeface="Calibri"/>
                          <a:cs typeface="Calibri"/>
                          <a:sym typeface="Calibri"/>
                        </a:rPr>
                        <a:t>PSÖRİYATİK ARTRİTİN İNSİDANSI</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gradFill>
                      <a:gsLst>
                        <a:gs pos="0">
                          <a:srgbClr val="254872"/>
                        </a:gs>
                        <a:gs pos="50000">
                          <a:srgbClr val="3A6BA5"/>
                        </a:gs>
                        <a:gs pos="100000">
                          <a:srgbClr val="4780C5"/>
                        </a:gs>
                      </a:gsLst>
                      <a:lin ang="10800000" scaled="0"/>
                    </a:gradFill>
                  </a:tcPr>
                </a:tc>
                <a:extLst>
                  <a:ext uri="{0D108BD9-81ED-4DB2-BD59-A6C34878D82A}">
                    <a16:rowId xmlns:a16="http://schemas.microsoft.com/office/drawing/2014/main" val="10000"/>
                  </a:ext>
                </a:extLst>
              </a:tr>
              <a:tr h="661975">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a:solidFill>
                            <a:srgbClr val="000000"/>
                          </a:solidFill>
                          <a:latin typeface="Calibri"/>
                          <a:ea typeface="Calibri"/>
                          <a:cs typeface="Calibri"/>
                          <a:sym typeface="Calibri"/>
                        </a:rPr>
                        <a:t>GENEL</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a:solidFill>
                            <a:srgbClr val="000000"/>
                          </a:solidFill>
                          <a:latin typeface="Calibri"/>
                          <a:ea typeface="Calibri"/>
                          <a:cs typeface="Calibri"/>
                          <a:sym typeface="Calibri"/>
                        </a:rPr>
                        <a:t>3-23/100,000</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1144575">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a:solidFill>
                            <a:srgbClr val="000000"/>
                          </a:solidFill>
                          <a:latin typeface="Calibri"/>
                          <a:ea typeface="Calibri"/>
                          <a:cs typeface="Calibri"/>
                          <a:sym typeface="Calibri"/>
                        </a:rPr>
                        <a:t>Rochester, New York</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a:solidFill>
                            <a:srgbClr val="000000"/>
                          </a:solidFill>
                          <a:latin typeface="Calibri"/>
                          <a:ea typeface="Calibri"/>
                          <a:cs typeface="Calibri"/>
                          <a:sym typeface="Calibri"/>
                        </a:rPr>
                        <a:t>6,59/100,000</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661975">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a:solidFill>
                            <a:srgbClr val="000000"/>
                          </a:solidFill>
                          <a:latin typeface="Calibri"/>
                          <a:ea typeface="Calibri"/>
                          <a:cs typeface="Calibri"/>
                          <a:sym typeface="Calibri"/>
                        </a:rPr>
                        <a:t>FİNLANDİYA</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1" i="0" u="none" dirty="0" smtClean="0">
                          <a:solidFill>
                            <a:srgbClr val="FF0000"/>
                          </a:solidFill>
                          <a:latin typeface="Calibri"/>
                          <a:ea typeface="Calibri"/>
                          <a:cs typeface="Calibri"/>
                          <a:sym typeface="Calibri"/>
                        </a:rPr>
                        <a:t>23/100,000</a:t>
                      </a:r>
                      <a:r>
                        <a:rPr lang="tr-TR" sz="1800" b="1" i="0" u="none" dirty="0" smtClean="0">
                          <a:solidFill>
                            <a:srgbClr val="FF0000"/>
                          </a:solidFill>
                          <a:latin typeface="Calibri"/>
                          <a:ea typeface="Calibri"/>
                          <a:cs typeface="Calibri"/>
                          <a:sym typeface="Calibri"/>
                        </a:rPr>
                        <a:t>***</a:t>
                      </a:r>
                      <a:endParaRPr lang="en-US" sz="1800" b="1" i="0" u="none" dirty="0">
                        <a:solidFill>
                          <a:srgbClr val="FF0000"/>
                        </a:solidFill>
                        <a:latin typeface="Calibri"/>
                        <a:ea typeface="Calibri"/>
                        <a:cs typeface="Calibri"/>
                        <a:sym typeface="Calibri"/>
                      </a:endParaRP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21257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1" name="Shape 571"/>
          <p:cNvPicPr preferRelativeResize="0"/>
          <p:nvPr/>
        </p:nvPicPr>
        <p:blipFill rotWithShape="1">
          <a:blip r:embed="rId3">
            <a:alphaModFix/>
          </a:blip>
          <a:srcRect/>
          <a:stretch/>
        </p:blipFill>
        <p:spPr>
          <a:xfrm>
            <a:off x="850007" y="-6350"/>
            <a:ext cx="10844010" cy="7501854"/>
          </a:xfrm>
          <a:prstGeom prst="rect">
            <a:avLst/>
          </a:prstGeom>
          <a:noFill/>
          <a:ln>
            <a:noFill/>
          </a:ln>
        </p:spPr>
      </p:pic>
    </p:spTree>
    <p:extLst>
      <p:ext uri="{BB962C8B-B14F-4D97-AF65-F5344CB8AC3E}">
        <p14:creationId xmlns:p14="http://schemas.microsoft.com/office/powerpoint/2010/main" val="654742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Shape 576"/>
          <p:cNvPicPr preferRelativeResize="0"/>
          <p:nvPr/>
        </p:nvPicPr>
        <p:blipFill rotWithShape="1">
          <a:blip r:embed="rId3">
            <a:alphaModFix/>
          </a:blip>
          <a:srcRect/>
          <a:stretch/>
        </p:blipFill>
        <p:spPr>
          <a:xfrm>
            <a:off x="2987675" y="1390651"/>
            <a:ext cx="6211886" cy="4076699"/>
          </a:xfrm>
          <a:prstGeom prst="rect">
            <a:avLst/>
          </a:prstGeom>
          <a:noFill/>
          <a:ln>
            <a:noFill/>
          </a:ln>
        </p:spPr>
      </p:pic>
    </p:spTree>
    <p:extLst>
      <p:ext uri="{BB962C8B-B14F-4D97-AF65-F5344CB8AC3E}">
        <p14:creationId xmlns:p14="http://schemas.microsoft.com/office/powerpoint/2010/main" val="3999864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Shape 582"/>
          <p:cNvPicPr preferRelativeResize="0"/>
          <p:nvPr/>
        </p:nvPicPr>
        <p:blipFill rotWithShape="1">
          <a:blip r:embed="rId3">
            <a:alphaModFix/>
          </a:blip>
          <a:srcRect/>
          <a:stretch/>
        </p:blipFill>
        <p:spPr>
          <a:xfrm>
            <a:off x="2987675" y="1390651"/>
            <a:ext cx="6211886" cy="4076699"/>
          </a:xfrm>
          <a:prstGeom prst="rect">
            <a:avLst/>
          </a:prstGeom>
          <a:noFill/>
          <a:ln>
            <a:noFill/>
          </a:ln>
        </p:spPr>
      </p:pic>
    </p:spTree>
    <p:extLst>
      <p:ext uri="{BB962C8B-B14F-4D97-AF65-F5344CB8AC3E}">
        <p14:creationId xmlns:p14="http://schemas.microsoft.com/office/powerpoint/2010/main" val="2391151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000" b="1" dirty="0" err="1">
                <a:latin typeface="Calibri"/>
                <a:ea typeface="Calibri"/>
                <a:cs typeface="Calibri"/>
                <a:sym typeface="Calibri"/>
              </a:rPr>
              <a:t>PSA.’in</a:t>
            </a:r>
            <a:r>
              <a:rPr lang="en-US" sz="4000" b="1" dirty="0">
                <a:latin typeface="Calibri"/>
                <a:ea typeface="Calibri"/>
                <a:cs typeface="Calibri"/>
                <a:sym typeface="Calibri"/>
              </a:rPr>
              <a:t> KLİNİK TİPLERİ(Wright </a:t>
            </a:r>
            <a:r>
              <a:rPr lang="en-US" sz="4000" b="1" dirty="0" err="1">
                <a:latin typeface="Calibri"/>
                <a:ea typeface="Calibri"/>
                <a:cs typeface="Calibri"/>
                <a:sym typeface="Calibri"/>
              </a:rPr>
              <a:t>ve</a:t>
            </a:r>
            <a:r>
              <a:rPr lang="en-US" sz="4000" b="1" dirty="0">
                <a:latin typeface="Calibri"/>
                <a:ea typeface="Calibri"/>
                <a:cs typeface="Calibri"/>
                <a:sym typeface="Calibri"/>
              </a:rPr>
              <a:t> Moll)</a:t>
            </a:r>
          </a:p>
        </p:txBody>
      </p:sp>
      <p:pic>
        <p:nvPicPr>
          <p:cNvPr id="588" name="Shape 588"/>
          <p:cNvPicPr preferRelativeResize="0"/>
          <p:nvPr/>
        </p:nvPicPr>
        <p:blipFill rotWithShape="1">
          <a:blip r:embed="rId3">
            <a:alphaModFix/>
          </a:blip>
          <a:srcRect/>
          <a:stretch/>
        </p:blipFill>
        <p:spPr>
          <a:xfrm>
            <a:off x="309094" y="1"/>
            <a:ext cx="10934162" cy="6688316"/>
          </a:xfrm>
          <a:prstGeom prst="rect">
            <a:avLst/>
          </a:prstGeom>
          <a:noFill/>
          <a:ln>
            <a:noFill/>
          </a:ln>
        </p:spPr>
      </p:pic>
      <p:grpSp>
        <p:nvGrpSpPr>
          <p:cNvPr id="589" name="Shape 589"/>
          <p:cNvGrpSpPr/>
          <p:nvPr/>
        </p:nvGrpSpPr>
        <p:grpSpPr>
          <a:xfrm>
            <a:off x="2176463" y="6035675"/>
            <a:ext cx="7686675" cy="444500"/>
            <a:chOff x="652462" y="6035675"/>
            <a:chExt cx="7686675" cy="444500"/>
          </a:xfrm>
        </p:grpSpPr>
        <p:pic>
          <p:nvPicPr>
            <p:cNvPr id="590" name="Shape 590"/>
            <p:cNvPicPr preferRelativeResize="0"/>
            <p:nvPr/>
          </p:nvPicPr>
          <p:blipFill rotWithShape="1">
            <a:blip r:embed="rId4">
              <a:alphaModFix/>
            </a:blip>
            <a:srcRect/>
            <a:stretch/>
          </p:blipFill>
          <p:spPr>
            <a:xfrm>
              <a:off x="652462" y="6035675"/>
              <a:ext cx="7686675" cy="444500"/>
            </a:xfrm>
            <a:prstGeom prst="rect">
              <a:avLst/>
            </a:prstGeom>
            <a:noFill/>
            <a:ln>
              <a:noFill/>
            </a:ln>
          </p:spPr>
        </p:pic>
        <p:sp>
          <p:nvSpPr>
            <p:cNvPr id="591" name="Shape 591"/>
            <p:cNvSpPr txBox="1"/>
            <p:nvPr/>
          </p:nvSpPr>
          <p:spPr>
            <a:xfrm>
              <a:off x="701675" y="6110287"/>
              <a:ext cx="7597774" cy="325437"/>
            </a:xfrm>
            <a:prstGeom prst="rect">
              <a:avLst/>
            </a:prstGeom>
            <a:noFill/>
            <a:ln>
              <a:noFill/>
            </a:ln>
          </p:spPr>
          <p:txBody>
            <a:bodyPr lIns="91425" tIns="45700" rIns="91425" bIns="45700" anchor="ctr" anchorCtr="0">
              <a:noAutofit/>
            </a:bodyPr>
            <a:lstStyle/>
            <a:p>
              <a:endParaRPr>
                <a:solidFill>
                  <a:schemeClr val="dk1"/>
                </a:solidFill>
                <a:latin typeface="Arial"/>
                <a:ea typeface="Arial"/>
                <a:cs typeface="Arial"/>
                <a:sym typeface="Arial"/>
              </a:endParaRPr>
            </a:p>
          </p:txBody>
        </p:sp>
      </p:grpSp>
      <p:sp>
        <p:nvSpPr>
          <p:cNvPr id="592" name="Shape 592"/>
          <p:cNvSpPr txBox="1"/>
          <p:nvPr/>
        </p:nvSpPr>
        <p:spPr>
          <a:xfrm>
            <a:off x="2568576" y="6092825"/>
            <a:ext cx="7848599" cy="369886"/>
          </a:xfrm>
          <a:prstGeom prst="rect">
            <a:avLst/>
          </a:prstGeom>
          <a:noFill/>
          <a:ln>
            <a:noFill/>
          </a:ln>
        </p:spPr>
        <p:txBody>
          <a:bodyPr lIns="91425" tIns="45700" rIns="91425" bIns="45700" anchor="t" anchorCtr="0">
            <a:noAutofit/>
          </a:bodyPr>
          <a:lstStyle/>
          <a:p>
            <a:pPr>
              <a:buClr>
                <a:schemeClr val="lt1"/>
              </a:buClr>
              <a:buSzPct val="25000"/>
            </a:pPr>
            <a:r>
              <a:rPr lang="en-US">
                <a:solidFill>
                  <a:schemeClr val="lt1"/>
                </a:solidFill>
                <a:latin typeface="Calibri"/>
                <a:ea typeface="Calibri"/>
                <a:cs typeface="Calibri"/>
                <a:sym typeface="Calibri"/>
              </a:rPr>
              <a:t>PSA. DE İSTİRAHATT SONRASI KATILIK VE HALSİZLİK DE BULUNUR</a:t>
            </a:r>
          </a:p>
        </p:txBody>
      </p:sp>
    </p:spTree>
    <p:extLst>
      <p:ext uri="{BB962C8B-B14F-4D97-AF65-F5344CB8AC3E}">
        <p14:creationId xmlns:p14="http://schemas.microsoft.com/office/powerpoint/2010/main" val="3860424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9906" y="373653"/>
            <a:ext cx="10058400" cy="1371600"/>
          </a:xfrm>
        </p:spPr>
        <p:txBody>
          <a:bodyPr/>
          <a:lstStyle/>
          <a:p>
            <a:r>
              <a:rPr lang="tr-TR" dirty="0" smtClean="0"/>
              <a:t>PSÖRİYATİK ARTRİTİN ALT TİPLERİ</a:t>
            </a:r>
            <a:endParaRPr lang="tr-TR" dirty="0"/>
          </a:p>
        </p:txBody>
      </p:sp>
      <p:graphicFrame>
        <p:nvGraphicFramePr>
          <p:cNvPr id="3" name="Diyagram 2"/>
          <p:cNvGraphicFramePr/>
          <p:nvPr>
            <p:extLst>
              <p:ext uri="{D42A27DB-BD31-4B8C-83A1-F6EECF244321}">
                <p14:modId xmlns:p14="http://schemas.microsoft.com/office/powerpoint/2010/main" val="3737764895"/>
              </p:ext>
            </p:extLst>
          </p:nvPr>
        </p:nvGraphicFramePr>
        <p:xfrm>
          <a:off x="2032000" y="1546411"/>
          <a:ext cx="8128000" cy="4591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925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p:nvPr/>
        </p:nvSpPr>
        <p:spPr>
          <a:xfrm>
            <a:off x="4475955" y="1878806"/>
            <a:ext cx="2736850" cy="2763838"/>
          </a:xfrm>
          <a:prstGeom prst="ellipse">
            <a:avLst/>
          </a:prstGeom>
          <a:noFill/>
          <a:ln w="34925" cap="flat" cmpd="sng">
            <a:solidFill>
              <a:srgbClr val="FFFFFF"/>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lIns="91425" tIns="45700" rIns="91425" bIns="45700" anchor="ctr" anchorCtr="0">
            <a:noAutofit/>
          </a:bodyPr>
          <a:lstStyle/>
          <a:p>
            <a:endParaRPr>
              <a:solidFill>
                <a:schemeClr val="dk1"/>
              </a:solidFill>
              <a:latin typeface="Arial"/>
              <a:ea typeface="Arial"/>
              <a:cs typeface="Arial"/>
              <a:sym typeface="Arial"/>
            </a:endParaRPr>
          </a:p>
        </p:txBody>
      </p:sp>
      <p:sp>
        <p:nvSpPr>
          <p:cNvPr id="113" name="Shape 113"/>
          <p:cNvSpPr/>
          <p:nvPr/>
        </p:nvSpPr>
        <p:spPr>
          <a:xfrm>
            <a:off x="6232954" y="2163650"/>
            <a:ext cx="2769377" cy="2635137"/>
          </a:xfrm>
          <a:prstGeom prst="ellipse">
            <a:avLst/>
          </a:prstGeom>
          <a:noFill/>
          <a:ln w="34925" cap="flat" cmpd="sng">
            <a:solidFill>
              <a:srgbClr val="FFFFFF"/>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lIns="91425" tIns="45700" rIns="91425" bIns="45700" anchor="ctr" anchorCtr="0">
            <a:noAutofit/>
          </a:bodyPr>
          <a:lstStyle/>
          <a:p>
            <a:endParaRPr>
              <a:solidFill>
                <a:schemeClr val="dk1"/>
              </a:solidFill>
              <a:latin typeface="Arial"/>
              <a:ea typeface="Arial"/>
              <a:cs typeface="Arial"/>
              <a:sym typeface="Arial"/>
            </a:endParaRPr>
          </a:p>
        </p:txBody>
      </p:sp>
      <p:sp>
        <p:nvSpPr>
          <p:cNvPr id="114" name="Shape 114"/>
          <p:cNvSpPr/>
          <p:nvPr/>
        </p:nvSpPr>
        <p:spPr>
          <a:xfrm>
            <a:off x="4593796" y="3093612"/>
            <a:ext cx="2736850" cy="2663824"/>
          </a:xfrm>
          <a:prstGeom prst="ellipse">
            <a:avLst/>
          </a:prstGeom>
          <a:noFill/>
          <a:ln w="34925" cap="flat" cmpd="sng">
            <a:solidFill>
              <a:srgbClr val="FFFFFF"/>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lIns="91425" tIns="45700" rIns="91425" bIns="45700" anchor="ctr" anchorCtr="0">
            <a:noAutofit/>
          </a:bodyPr>
          <a:lstStyle/>
          <a:p>
            <a:endParaRPr>
              <a:solidFill>
                <a:schemeClr val="dk1"/>
              </a:solidFill>
              <a:latin typeface="Arial"/>
              <a:ea typeface="Arial"/>
              <a:cs typeface="Arial"/>
              <a:sym typeface="Arial"/>
            </a:endParaRPr>
          </a:p>
        </p:txBody>
      </p:sp>
      <p:sp>
        <p:nvSpPr>
          <p:cNvPr id="115" name="Shape 115"/>
          <p:cNvSpPr/>
          <p:nvPr/>
        </p:nvSpPr>
        <p:spPr>
          <a:xfrm>
            <a:off x="4027821" y="1195810"/>
            <a:ext cx="3184185" cy="2648527"/>
          </a:xfrm>
          <a:prstGeom prst="ellipse">
            <a:avLst/>
          </a:prstGeom>
          <a:noFill/>
          <a:ln w="34925" cap="flat" cmpd="sng">
            <a:solidFill>
              <a:srgbClr val="FFFFFF"/>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lIns="91425" tIns="45700" rIns="91425" bIns="45700" anchor="ctr" anchorCtr="0">
            <a:noAutofit/>
          </a:bodyPr>
          <a:lstStyle/>
          <a:p>
            <a:endParaRPr>
              <a:solidFill>
                <a:schemeClr val="dk1"/>
              </a:solidFill>
              <a:latin typeface="Arial"/>
              <a:ea typeface="Arial"/>
              <a:cs typeface="Arial"/>
              <a:sym typeface="Arial"/>
            </a:endParaRPr>
          </a:p>
        </p:txBody>
      </p:sp>
      <p:sp>
        <p:nvSpPr>
          <p:cNvPr id="116" name="Shape 116"/>
          <p:cNvSpPr/>
          <p:nvPr/>
        </p:nvSpPr>
        <p:spPr>
          <a:xfrm>
            <a:off x="2387600" y="2074069"/>
            <a:ext cx="3008647" cy="2932904"/>
          </a:xfrm>
          <a:prstGeom prst="ellipse">
            <a:avLst/>
          </a:prstGeom>
          <a:noFill/>
          <a:ln w="34925" cap="flat" cmpd="sng">
            <a:solidFill>
              <a:srgbClr val="FFFFFF"/>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lIns="91425" tIns="45700" rIns="91425" bIns="45700" anchor="ctr" anchorCtr="0">
            <a:noAutofit/>
          </a:bodyPr>
          <a:lstStyle/>
          <a:p>
            <a:endParaRPr>
              <a:solidFill>
                <a:schemeClr val="dk1"/>
              </a:solidFill>
              <a:latin typeface="Arial"/>
              <a:ea typeface="Arial"/>
              <a:cs typeface="Arial"/>
              <a:sym typeface="Arial"/>
            </a:endParaRPr>
          </a:p>
        </p:txBody>
      </p:sp>
      <p:sp>
        <p:nvSpPr>
          <p:cNvPr id="117" name="Shape 117"/>
          <p:cNvSpPr txBox="1"/>
          <p:nvPr/>
        </p:nvSpPr>
        <p:spPr>
          <a:xfrm>
            <a:off x="1847851" y="280987"/>
            <a:ext cx="8496299"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smtClean="0">
                <a:latin typeface="Calibri"/>
                <a:ea typeface="Calibri"/>
                <a:cs typeface="Calibri"/>
                <a:sym typeface="Calibri"/>
              </a:rPr>
              <a:t>SERONEGATİF SPONDİLARTROPATİLER</a:t>
            </a:r>
            <a:endParaRPr lang="en-US" sz="3200" b="1" dirty="0">
              <a:latin typeface="Calibri"/>
              <a:ea typeface="Calibri"/>
              <a:cs typeface="Calibri"/>
              <a:sym typeface="Calibri"/>
            </a:endParaRPr>
          </a:p>
        </p:txBody>
      </p:sp>
      <p:sp>
        <p:nvSpPr>
          <p:cNvPr id="118" name="Shape 118"/>
          <p:cNvSpPr txBox="1"/>
          <p:nvPr/>
        </p:nvSpPr>
        <p:spPr>
          <a:xfrm>
            <a:off x="5231603" y="2034991"/>
            <a:ext cx="1512886" cy="701674"/>
          </a:xfrm>
          <a:prstGeom prst="rect">
            <a:avLst/>
          </a:prstGeom>
          <a:noFill/>
          <a:ln>
            <a:noFill/>
          </a:ln>
        </p:spPr>
        <p:txBody>
          <a:bodyPr lIns="91425" tIns="45700" rIns="91425" bIns="45700" anchor="t" anchorCtr="0">
            <a:noAutofit/>
          </a:bodyPr>
          <a:lstStyle/>
          <a:p>
            <a:pPr>
              <a:buClr>
                <a:schemeClr val="dk1"/>
              </a:buClr>
              <a:buSzPct val="25000"/>
            </a:pPr>
            <a:r>
              <a:rPr lang="en-US" sz="2000" b="1" dirty="0" smtClean="0">
                <a:latin typeface="Calibri"/>
                <a:ea typeface="Calibri"/>
                <a:cs typeface="Calibri"/>
                <a:sym typeface="Calibri"/>
              </a:rPr>
              <a:t>REAKTIF ARTRIT</a:t>
            </a:r>
            <a:endParaRPr lang="en-US" sz="2000" b="1" dirty="0">
              <a:latin typeface="Calibri"/>
              <a:ea typeface="Calibri"/>
              <a:cs typeface="Calibri"/>
              <a:sym typeface="Calibri"/>
            </a:endParaRPr>
          </a:p>
        </p:txBody>
      </p:sp>
      <p:sp>
        <p:nvSpPr>
          <p:cNvPr id="119" name="Shape 119"/>
          <p:cNvSpPr txBox="1"/>
          <p:nvPr/>
        </p:nvSpPr>
        <p:spPr>
          <a:xfrm>
            <a:off x="7212007" y="3185150"/>
            <a:ext cx="1584325" cy="701674"/>
          </a:xfrm>
          <a:prstGeom prst="rect">
            <a:avLst/>
          </a:prstGeom>
          <a:noFill/>
          <a:ln>
            <a:noFill/>
          </a:ln>
        </p:spPr>
        <p:txBody>
          <a:bodyPr lIns="91425" tIns="45700" rIns="91425" bIns="45700" anchor="t" anchorCtr="0">
            <a:noAutofit/>
          </a:bodyPr>
          <a:lstStyle/>
          <a:p>
            <a:pPr>
              <a:buClr>
                <a:schemeClr val="dk1"/>
              </a:buClr>
              <a:buSzPct val="25000"/>
            </a:pPr>
            <a:r>
              <a:rPr lang="en-US" sz="2000" b="1" dirty="0" smtClean="0">
                <a:latin typeface="Calibri"/>
                <a:ea typeface="Calibri"/>
                <a:cs typeface="Calibri"/>
                <a:sym typeface="Calibri"/>
              </a:rPr>
              <a:t>PSÖRIATIK ARTRIT</a:t>
            </a:r>
            <a:endParaRPr lang="en-US" sz="2000" b="1" dirty="0">
              <a:latin typeface="Calibri"/>
              <a:ea typeface="Calibri"/>
              <a:cs typeface="Calibri"/>
              <a:sym typeface="Calibri"/>
            </a:endParaRPr>
          </a:p>
        </p:txBody>
      </p:sp>
      <p:sp>
        <p:nvSpPr>
          <p:cNvPr id="120" name="Shape 120"/>
          <p:cNvSpPr txBox="1"/>
          <p:nvPr/>
        </p:nvSpPr>
        <p:spPr>
          <a:xfrm>
            <a:off x="2495551" y="3429000"/>
            <a:ext cx="2736052" cy="701674"/>
          </a:xfrm>
          <a:prstGeom prst="rect">
            <a:avLst/>
          </a:prstGeom>
          <a:noFill/>
          <a:ln>
            <a:noFill/>
          </a:ln>
        </p:spPr>
        <p:txBody>
          <a:bodyPr lIns="91425" tIns="45700" rIns="91425" bIns="45700" anchor="t" anchorCtr="0">
            <a:noAutofit/>
          </a:bodyPr>
          <a:lstStyle/>
          <a:p>
            <a:pPr>
              <a:buClr>
                <a:schemeClr val="dk1"/>
              </a:buClr>
              <a:buSzPct val="25000"/>
            </a:pPr>
            <a:r>
              <a:rPr lang="en-US" sz="2000" b="1" dirty="0" smtClean="0">
                <a:latin typeface="Calibri"/>
                <a:ea typeface="Calibri"/>
                <a:cs typeface="Calibri"/>
                <a:sym typeface="Calibri"/>
              </a:rPr>
              <a:t>IBD İ</a:t>
            </a:r>
            <a:r>
              <a:rPr lang="tr-TR" sz="2000" b="1" dirty="0" smtClean="0">
                <a:latin typeface="Calibri"/>
                <a:ea typeface="Calibri"/>
                <a:cs typeface="Calibri"/>
                <a:sym typeface="Calibri"/>
              </a:rPr>
              <a:t>LİŞKİLİ</a:t>
            </a:r>
            <a:r>
              <a:rPr lang="en-US" sz="2000" b="1" dirty="0" smtClean="0">
                <a:latin typeface="Calibri"/>
                <a:ea typeface="Calibri"/>
                <a:cs typeface="Calibri"/>
                <a:sym typeface="Calibri"/>
              </a:rPr>
              <a:t> ARTRIT</a:t>
            </a:r>
            <a:endParaRPr lang="tr-TR" sz="2000" b="1" dirty="0" smtClean="0">
              <a:latin typeface="Calibri"/>
              <a:ea typeface="Calibri"/>
              <a:cs typeface="Calibri"/>
              <a:sym typeface="Calibri"/>
            </a:endParaRPr>
          </a:p>
          <a:p>
            <a:pPr>
              <a:buClr>
                <a:schemeClr val="dk1"/>
              </a:buClr>
              <a:buSzPct val="25000"/>
            </a:pPr>
            <a:r>
              <a:rPr lang="tr-TR" sz="2000" b="1" dirty="0" smtClean="0">
                <a:latin typeface="Calibri"/>
                <a:ea typeface="Calibri"/>
                <a:cs typeface="Calibri"/>
                <a:sym typeface="Calibri"/>
              </a:rPr>
              <a:t>(ENTEROPATİK ARTRİT)</a:t>
            </a:r>
            <a:endParaRPr lang="en-US" sz="2000" b="1" dirty="0">
              <a:latin typeface="Calibri"/>
              <a:ea typeface="Calibri"/>
              <a:cs typeface="Calibri"/>
              <a:sym typeface="Calibri"/>
            </a:endParaRPr>
          </a:p>
        </p:txBody>
      </p:sp>
      <p:sp>
        <p:nvSpPr>
          <p:cNvPr id="121" name="Shape 121"/>
          <p:cNvSpPr txBox="1"/>
          <p:nvPr/>
        </p:nvSpPr>
        <p:spPr>
          <a:xfrm>
            <a:off x="5303837" y="5157788"/>
            <a:ext cx="1296986" cy="366711"/>
          </a:xfrm>
          <a:prstGeom prst="rect">
            <a:avLst/>
          </a:prstGeom>
          <a:noFill/>
          <a:ln>
            <a:noFill/>
          </a:ln>
        </p:spPr>
        <p:txBody>
          <a:bodyPr lIns="91425" tIns="45700" rIns="91425" bIns="45700" anchor="t" anchorCtr="0">
            <a:noAutofit/>
          </a:bodyPr>
          <a:lstStyle/>
          <a:p>
            <a:endParaRPr>
              <a:solidFill>
                <a:schemeClr val="dk1"/>
              </a:solidFill>
              <a:latin typeface="Arial"/>
              <a:ea typeface="Arial"/>
              <a:cs typeface="Arial"/>
              <a:sym typeface="Arial"/>
            </a:endParaRPr>
          </a:p>
        </p:txBody>
      </p:sp>
      <p:sp>
        <p:nvSpPr>
          <p:cNvPr id="122" name="Shape 122"/>
          <p:cNvSpPr txBox="1"/>
          <p:nvPr/>
        </p:nvSpPr>
        <p:spPr>
          <a:xfrm>
            <a:off x="5089526" y="4371995"/>
            <a:ext cx="2016124" cy="701674"/>
          </a:xfrm>
          <a:prstGeom prst="rect">
            <a:avLst/>
          </a:prstGeom>
          <a:noFill/>
          <a:ln>
            <a:noFill/>
          </a:ln>
        </p:spPr>
        <p:txBody>
          <a:bodyPr lIns="91425" tIns="45700" rIns="91425" bIns="45700" anchor="t" anchorCtr="0">
            <a:noAutofit/>
          </a:bodyPr>
          <a:lstStyle/>
          <a:p>
            <a:pPr>
              <a:buClr>
                <a:schemeClr val="dk1"/>
              </a:buClr>
              <a:buSzPct val="25000"/>
            </a:pPr>
            <a:r>
              <a:rPr lang="en-US" sz="2000" b="1" dirty="0" smtClean="0">
                <a:latin typeface="Calibri"/>
                <a:ea typeface="Calibri"/>
                <a:cs typeface="Calibri"/>
                <a:sym typeface="Calibri"/>
              </a:rPr>
              <a:t>UNDIFFERANSIYE </a:t>
            </a:r>
            <a:r>
              <a:rPr lang="tr-TR" sz="2000" b="1" dirty="0" smtClean="0">
                <a:latin typeface="Calibri"/>
                <a:ea typeface="Calibri"/>
                <a:cs typeface="Calibri"/>
                <a:sym typeface="Calibri"/>
              </a:rPr>
              <a:t>SPONDİL</a:t>
            </a:r>
            <a:r>
              <a:rPr lang="en-US" sz="2000" b="1" dirty="0" smtClean="0">
                <a:latin typeface="Calibri"/>
                <a:ea typeface="Calibri"/>
                <a:cs typeface="Calibri"/>
                <a:sym typeface="Calibri"/>
              </a:rPr>
              <a:t>ARTRIT</a:t>
            </a:r>
            <a:endParaRPr lang="en-US" sz="2000" b="1" dirty="0">
              <a:latin typeface="Calibri"/>
              <a:ea typeface="Calibri"/>
              <a:cs typeface="Calibri"/>
              <a:sym typeface="Calibri"/>
            </a:endParaRPr>
          </a:p>
        </p:txBody>
      </p:sp>
      <p:sp>
        <p:nvSpPr>
          <p:cNvPr id="123" name="Shape 123"/>
          <p:cNvSpPr txBox="1"/>
          <p:nvPr/>
        </p:nvSpPr>
        <p:spPr>
          <a:xfrm>
            <a:off x="5087937" y="3213100"/>
            <a:ext cx="1512886" cy="701674"/>
          </a:xfrm>
          <a:prstGeom prst="rect">
            <a:avLst/>
          </a:prstGeom>
          <a:noFill/>
          <a:ln>
            <a:noFill/>
          </a:ln>
        </p:spPr>
        <p:txBody>
          <a:bodyPr lIns="91425" tIns="45700" rIns="91425" bIns="45700" anchor="t" anchorCtr="0">
            <a:noAutofit/>
          </a:bodyPr>
          <a:lstStyle/>
          <a:p>
            <a:pPr>
              <a:buClr>
                <a:schemeClr val="dk1"/>
              </a:buClr>
              <a:buSzPct val="25000"/>
            </a:pPr>
            <a:r>
              <a:rPr lang="en-US" sz="2000" b="1" dirty="0" smtClean="0">
                <a:latin typeface="Calibri"/>
                <a:ea typeface="Calibri"/>
                <a:cs typeface="Calibri"/>
                <a:sym typeface="Calibri"/>
              </a:rPr>
              <a:t>ANKILOZAN SPONDILIT</a:t>
            </a:r>
            <a:endParaRPr lang="en-US" sz="2000" b="1" dirty="0">
              <a:latin typeface="Calibri"/>
              <a:ea typeface="Calibri"/>
              <a:cs typeface="Calibri"/>
              <a:sym typeface="Calibri"/>
            </a:endParaRPr>
          </a:p>
        </p:txBody>
      </p:sp>
    </p:spTree>
    <p:extLst>
      <p:ext uri="{BB962C8B-B14F-4D97-AF65-F5344CB8AC3E}">
        <p14:creationId xmlns:p14="http://schemas.microsoft.com/office/powerpoint/2010/main" val="1900945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PSÖRİYATİK ARTRİTTE KLİNİK</a:t>
            </a:r>
            <a:endParaRPr lang="tr-TR" dirty="0"/>
          </a:p>
        </p:txBody>
      </p:sp>
      <p:graphicFrame>
        <p:nvGraphicFramePr>
          <p:cNvPr id="3" name="Diyagram 2"/>
          <p:cNvGraphicFramePr/>
          <p:nvPr>
            <p:extLst>
              <p:ext uri="{D42A27DB-BD31-4B8C-83A1-F6EECF244321}">
                <p14:modId xmlns:p14="http://schemas.microsoft.com/office/powerpoint/2010/main" val="3556521703"/>
              </p:ext>
            </p:extLst>
          </p:nvPr>
        </p:nvGraphicFramePr>
        <p:xfrm>
          <a:off x="2032000" y="1918952"/>
          <a:ext cx="8128000" cy="4219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6564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983204552"/>
              </p:ext>
            </p:extLst>
          </p:nvPr>
        </p:nvGraphicFramePr>
        <p:xfrm>
          <a:off x="2032000" y="296214"/>
          <a:ext cx="9584744" cy="6156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2968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3333" y="725725"/>
            <a:ext cx="4200874" cy="5195284"/>
          </a:xfrm>
          <a:prstGeom prst="rect">
            <a:avLst/>
          </a:prstGeom>
        </p:spPr>
      </p:pic>
    </p:spTree>
    <p:extLst>
      <p:ext uri="{BB962C8B-B14F-4D97-AF65-F5344CB8AC3E}">
        <p14:creationId xmlns:p14="http://schemas.microsoft.com/office/powerpoint/2010/main" val="3569508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endParaRPr lang="tr-TR"/>
          </a:p>
        </p:txBody>
      </p:sp>
      <p:sp>
        <p:nvSpPr>
          <p:cNvPr id="7" name="İçerik Yer Tutucusu 6"/>
          <p:cNvSpPr>
            <a:spLocks noGrp="1"/>
          </p:cNvSpPr>
          <p:nvPr>
            <p:ph idx="1"/>
          </p:nvPr>
        </p:nvSpPr>
        <p:spPr/>
        <p:txBody>
          <a:bodyPr/>
          <a:lstStyle/>
          <a:p>
            <a:r>
              <a:rPr lang="tr-TR" dirty="0" err="1"/>
              <a:t>asymmetrical</a:t>
            </a:r>
            <a:r>
              <a:rPr lang="tr-TR" dirty="0"/>
              <a:t> </a:t>
            </a:r>
            <a:r>
              <a:rPr lang="tr-TR" dirty="0" err="1"/>
              <a:t>sacroiliitis</a:t>
            </a:r>
            <a:endParaRPr lang="tr-TR" dirty="0"/>
          </a:p>
          <a:p>
            <a:r>
              <a:rPr lang="tr-TR" dirty="0" err="1"/>
              <a:t>non-marginal</a:t>
            </a:r>
            <a:r>
              <a:rPr lang="tr-TR" dirty="0"/>
              <a:t> </a:t>
            </a:r>
            <a:r>
              <a:rPr lang="tr-TR" dirty="0" err="1"/>
              <a:t>syndesmophytes</a:t>
            </a:r>
            <a:endParaRPr lang="tr-TR" dirty="0"/>
          </a:p>
          <a:p>
            <a:r>
              <a:rPr lang="tr-TR" dirty="0" err="1"/>
              <a:t>asymmetrical</a:t>
            </a:r>
            <a:r>
              <a:rPr lang="tr-TR" dirty="0"/>
              <a:t> </a:t>
            </a:r>
            <a:r>
              <a:rPr lang="tr-TR" dirty="0" err="1"/>
              <a:t>syndesmophytes</a:t>
            </a:r>
            <a:endParaRPr lang="tr-TR" dirty="0"/>
          </a:p>
          <a:p>
            <a:r>
              <a:rPr lang="tr-TR" dirty="0" err="1"/>
              <a:t>paravertebral</a:t>
            </a:r>
            <a:r>
              <a:rPr lang="tr-TR" dirty="0"/>
              <a:t> </a:t>
            </a:r>
            <a:r>
              <a:rPr lang="tr-TR" dirty="0" err="1"/>
              <a:t>ossification</a:t>
            </a:r>
            <a:endParaRPr lang="tr-TR" dirty="0"/>
          </a:p>
          <a:p>
            <a:r>
              <a:rPr lang="tr-TR" dirty="0" err="1"/>
              <a:t>more</a:t>
            </a:r>
            <a:r>
              <a:rPr lang="tr-TR" dirty="0"/>
              <a:t> </a:t>
            </a:r>
            <a:r>
              <a:rPr lang="tr-TR" dirty="0" err="1"/>
              <a:t>frequent</a:t>
            </a:r>
            <a:r>
              <a:rPr lang="tr-TR" dirty="0"/>
              <a:t> </a:t>
            </a:r>
            <a:r>
              <a:rPr lang="tr-TR" dirty="0" err="1"/>
              <a:t>involvement</a:t>
            </a:r>
            <a:r>
              <a:rPr lang="tr-TR" dirty="0"/>
              <a:t> of </a:t>
            </a:r>
            <a:r>
              <a:rPr lang="tr-TR" dirty="0" err="1"/>
              <a:t>cervical</a:t>
            </a:r>
            <a:r>
              <a:rPr lang="tr-TR" dirty="0"/>
              <a:t> </a:t>
            </a:r>
            <a:r>
              <a:rPr lang="tr-TR" dirty="0" err="1"/>
              <a:t>spine</a:t>
            </a:r>
            <a:r>
              <a:rPr lang="tr-TR" dirty="0"/>
              <a:t>.</a:t>
            </a:r>
          </a:p>
          <a:p>
            <a:endParaRPr lang="tr-TR" dirty="0"/>
          </a:p>
        </p:txBody>
      </p:sp>
    </p:spTree>
    <p:extLst>
      <p:ext uri="{BB962C8B-B14F-4D97-AF65-F5344CB8AC3E}">
        <p14:creationId xmlns:p14="http://schemas.microsoft.com/office/powerpoint/2010/main" val="3942841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lvl="0" rtl="1" eaLnBrk="0" fontAlgn="ctr" hangingPunct="0">
              <a:lnSpc>
                <a:spcPct val="100000"/>
              </a:lnSpc>
              <a:spcAft>
                <a:spcPct val="0"/>
              </a:spcAft>
            </a:pPr>
            <a:r>
              <a:rPr lang="tr-TR" altLang="tr-TR" sz="3200" b="1" dirty="0">
                <a:latin typeface="Arial" panose="020B0604020202020204" pitchFamily="34" charset="0"/>
              </a:rPr>
              <a:t/>
            </a:r>
            <a:br>
              <a:rPr lang="tr-TR" altLang="tr-TR" sz="3200" b="1" dirty="0">
                <a:latin typeface="Arial" panose="020B0604020202020204" pitchFamily="34" charset="0"/>
              </a:rPr>
            </a:br>
            <a:r>
              <a:rPr lang="tr-TR" altLang="tr-TR" b="1" dirty="0">
                <a:latin typeface="Arial" panose="020B0604020202020204" pitchFamily="34" charset="0"/>
              </a:rPr>
              <a:t> </a:t>
            </a:r>
            <a:r>
              <a:rPr lang="tr-TR" altLang="tr-TR" b="1" dirty="0" err="1">
                <a:latin typeface="Arial" panose="020B0604020202020204" pitchFamily="34" charset="0"/>
              </a:rPr>
              <a:t>Criteria</a:t>
            </a:r>
            <a:r>
              <a:rPr lang="tr-TR" altLang="tr-TR" b="1" dirty="0">
                <a:latin typeface="Arial" panose="020B0604020202020204" pitchFamily="34" charset="0"/>
              </a:rPr>
              <a:t> </a:t>
            </a:r>
            <a:r>
              <a:rPr lang="tr-TR" altLang="tr-TR" b="1" dirty="0" err="1">
                <a:latin typeface="Arial" panose="020B0604020202020204" pitchFamily="34" charset="0"/>
              </a:rPr>
              <a:t>for</a:t>
            </a:r>
            <a:r>
              <a:rPr lang="tr-TR" altLang="tr-TR" b="1" dirty="0">
                <a:latin typeface="Arial" panose="020B0604020202020204" pitchFamily="34" charset="0"/>
              </a:rPr>
              <a:t> </a:t>
            </a:r>
            <a:r>
              <a:rPr lang="tr-TR" altLang="tr-TR" b="1" dirty="0" err="1">
                <a:latin typeface="Arial" panose="020B0604020202020204" pitchFamily="34" charset="0"/>
              </a:rPr>
              <a:t>psoriatic</a:t>
            </a:r>
            <a:r>
              <a:rPr lang="tr-TR" altLang="tr-TR" b="1" dirty="0">
                <a:latin typeface="Arial" panose="020B0604020202020204" pitchFamily="34" charset="0"/>
              </a:rPr>
              <a:t> </a:t>
            </a:r>
            <a:r>
              <a:rPr lang="tr-TR" altLang="tr-TR" b="1" dirty="0" err="1">
                <a:latin typeface="Arial" panose="020B0604020202020204" pitchFamily="34" charset="0"/>
              </a:rPr>
              <a:t>arthritis</a:t>
            </a:r>
            <a:r>
              <a:rPr lang="tr-TR" altLang="tr-TR" b="1" dirty="0">
                <a:latin typeface="Arial" panose="020B0604020202020204" pitchFamily="34" charset="0"/>
              </a:rPr>
              <a:t> (</a:t>
            </a:r>
            <a:r>
              <a:rPr lang="tr-TR" altLang="tr-TR" b="1" dirty="0" err="1">
                <a:latin typeface="Arial" panose="020B0604020202020204" pitchFamily="34" charset="0"/>
              </a:rPr>
              <a:t>PsA</a:t>
            </a:r>
            <a:r>
              <a:rPr lang="tr-TR" altLang="tr-TR" b="1" dirty="0">
                <a:latin typeface="Arial" panose="020B0604020202020204" pitchFamily="34" charset="0"/>
              </a:rPr>
              <a:t>) </a:t>
            </a:r>
            <a:r>
              <a:rPr lang="tr-TR" altLang="tr-TR" b="1" dirty="0" err="1">
                <a:latin typeface="Arial" panose="020B0604020202020204" pitchFamily="34" charset="0"/>
              </a:rPr>
              <a:t>proposed</a:t>
            </a:r>
            <a:r>
              <a:rPr lang="tr-TR" altLang="tr-TR" b="1" dirty="0">
                <a:latin typeface="Arial" panose="020B0604020202020204" pitchFamily="34" charset="0"/>
              </a:rPr>
              <a:t> </a:t>
            </a:r>
            <a:r>
              <a:rPr lang="tr-TR" altLang="tr-TR" b="1" dirty="0" err="1">
                <a:latin typeface="Arial" panose="020B0604020202020204" pitchFamily="34" charset="0"/>
              </a:rPr>
              <a:t>by</a:t>
            </a:r>
            <a:r>
              <a:rPr lang="tr-TR" altLang="tr-TR" b="1" dirty="0">
                <a:latin typeface="Arial" panose="020B0604020202020204" pitchFamily="34" charset="0"/>
              </a:rPr>
              <a:t> </a:t>
            </a:r>
            <a:r>
              <a:rPr lang="tr-TR" altLang="tr-TR" b="1" dirty="0" err="1">
                <a:latin typeface="Arial" panose="020B0604020202020204" pitchFamily="34" charset="0"/>
              </a:rPr>
              <a:t>Bennett</a:t>
            </a:r>
            <a:r>
              <a:rPr lang="tr-TR" altLang="tr-TR" dirty="0">
                <a:latin typeface="Arial" panose="020B0604020202020204" pitchFamily="34" charset="0"/>
              </a:rPr>
              <a:t/>
            </a:r>
            <a:br>
              <a:rPr lang="tr-TR" altLang="tr-TR" dirty="0">
                <a:latin typeface="Arial" panose="020B0604020202020204" pitchFamily="34" charset="0"/>
              </a:rPr>
            </a:br>
            <a:endParaRPr lang="tr-TR" dirty="0"/>
          </a:p>
        </p:txBody>
      </p:sp>
      <p:graphicFrame>
        <p:nvGraphicFramePr>
          <p:cNvPr id="1551" name="İçerik Yer Tutucusu 1550"/>
          <p:cNvGraphicFramePr>
            <a:graphicFrameLocks noGrp="1"/>
          </p:cNvGraphicFramePr>
          <p:nvPr>
            <p:ph idx="1"/>
            <p:extLst>
              <p:ext uri="{D42A27DB-BD31-4B8C-83A1-F6EECF244321}">
                <p14:modId xmlns:p14="http://schemas.microsoft.com/office/powerpoint/2010/main" val="210738396"/>
              </p:ext>
            </p:extLst>
          </p:nvPr>
        </p:nvGraphicFramePr>
        <p:xfrm>
          <a:off x="2365961" y="2489804"/>
          <a:ext cx="7331289" cy="3932236"/>
        </p:xfrm>
        <a:graphic>
          <a:graphicData uri="http://schemas.openxmlformats.org/drawingml/2006/table">
            <a:tbl>
              <a:tblPr/>
              <a:tblGrid>
                <a:gridCol w="7331289">
                  <a:extLst>
                    <a:ext uri="{9D8B030D-6E8A-4147-A177-3AD203B41FA5}">
                      <a16:colId xmlns:a16="http://schemas.microsoft.com/office/drawing/2014/main" val="20000"/>
                    </a:ext>
                  </a:extLst>
                </a:gridCol>
              </a:tblGrid>
              <a:tr h="266592">
                <a:tc>
                  <a:txBody>
                    <a:bodyPr/>
                    <a:lstStyle/>
                    <a:p>
                      <a:pPr algn="l"/>
                      <a:r>
                        <a:rPr lang="tr-TR" sz="1300" dirty="0" err="1"/>
                        <a:t>Mandatory</a:t>
                      </a:r>
                      <a:endParaRPr lang="tr-TR" sz="1300" dirty="0"/>
                    </a:p>
                  </a:txBody>
                  <a:tcPr marL="66648" marR="66648" marT="33324" marB="33324">
                    <a:lnL>
                      <a:noFill/>
                    </a:lnL>
                    <a:lnR>
                      <a:noFill/>
                    </a:lnR>
                    <a:lnT>
                      <a:noFill/>
                    </a:lnT>
                    <a:lnB>
                      <a:noFill/>
                    </a:lnB>
                  </a:tcPr>
                </a:tc>
                <a:extLst>
                  <a:ext uri="{0D108BD9-81ED-4DB2-BD59-A6C34878D82A}">
                    <a16:rowId xmlns:a16="http://schemas.microsoft.com/office/drawing/2014/main" val="10000"/>
                  </a:ext>
                </a:extLst>
              </a:tr>
              <a:tr h="266592">
                <a:tc>
                  <a:txBody>
                    <a:bodyPr/>
                    <a:lstStyle/>
                    <a:p>
                      <a:pPr algn="l"/>
                      <a:r>
                        <a:rPr lang="en-US" sz="1300" dirty="0"/>
                        <a:t>    Clinically apparent psoriasis (skin or nails)</a:t>
                      </a:r>
                    </a:p>
                  </a:txBody>
                  <a:tcPr marL="66648" marR="66648" marT="33324" marB="33324">
                    <a:lnL>
                      <a:noFill/>
                    </a:lnL>
                    <a:lnR>
                      <a:noFill/>
                    </a:lnR>
                    <a:lnT>
                      <a:noFill/>
                    </a:lnT>
                    <a:lnB>
                      <a:noFill/>
                    </a:lnB>
                  </a:tcPr>
                </a:tc>
                <a:extLst>
                  <a:ext uri="{0D108BD9-81ED-4DB2-BD59-A6C34878D82A}">
                    <a16:rowId xmlns:a16="http://schemas.microsoft.com/office/drawing/2014/main" val="10001"/>
                  </a:ext>
                </a:extLst>
              </a:tr>
              <a:tr h="466537">
                <a:tc>
                  <a:txBody>
                    <a:bodyPr/>
                    <a:lstStyle/>
                    <a:p>
                      <a:pPr algn="l"/>
                      <a:r>
                        <a:rPr lang="en-US" sz="1300" dirty="0"/>
                        <a:t>    Pain and soft tissue swelling and/or limitation of motion in at least one joint observed by a physician for six weeks or longer</a:t>
                      </a:r>
                    </a:p>
                  </a:txBody>
                  <a:tcPr marL="66648" marR="66648" marT="33324" marB="33324">
                    <a:lnL>
                      <a:noFill/>
                    </a:lnL>
                    <a:lnR>
                      <a:noFill/>
                    </a:lnR>
                    <a:lnT>
                      <a:noFill/>
                    </a:lnT>
                    <a:lnB>
                      <a:noFill/>
                    </a:lnB>
                  </a:tcPr>
                </a:tc>
                <a:extLst>
                  <a:ext uri="{0D108BD9-81ED-4DB2-BD59-A6C34878D82A}">
                    <a16:rowId xmlns:a16="http://schemas.microsoft.com/office/drawing/2014/main" val="10002"/>
                  </a:ext>
                </a:extLst>
              </a:tr>
              <a:tr h="266592">
                <a:tc>
                  <a:txBody>
                    <a:bodyPr/>
                    <a:lstStyle/>
                    <a:p>
                      <a:pPr algn="l"/>
                      <a:r>
                        <a:rPr lang="tr-TR" sz="1300"/>
                        <a:t>Supportive</a:t>
                      </a:r>
                    </a:p>
                  </a:txBody>
                  <a:tcPr marL="66648" marR="66648" marT="33324" marB="33324">
                    <a:lnL>
                      <a:noFill/>
                    </a:lnL>
                    <a:lnR>
                      <a:noFill/>
                    </a:lnR>
                    <a:lnT>
                      <a:noFill/>
                    </a:lnT>
                    <a:lnB>
                      <a:noFill/>
                    </a:lnB>
                  </a:tcPr>
                </a:tc>
                <a:extLst>
                  <a:ext uri="{0D108BD9-81ED-4DB2-BD59-A6C34878D82A}">
                    <a16:rowId xmlns:a16="http://schemas.microsoft.com/office/drawing/2014/main" val="10003"/>
                  </a:ext>
                </a:extLst>
              </a:tr>
              <a:tr h="466537">
                <a:tc>
                  <a:txBody>
                    <a:bodyPr/>
                    <a:lstStyle/>
                    <a:p>
                      <a:pPr algn="l"/>
                      <a:r>
                        <a:rPr lang="en-US" sz="1300"/>
                        <a:t>    Pain and soft tissue swelling and/or limitation of motion in one or more other joints observed by a physician</a:t>
                      </a:r>
                    </a:p>
                  </a:txBody>
                  <a:tcPr marL="66648" marR="66648" marT="33324" marB="33324">
                    <a:lnL>
                      <a:noFill/>
                    </a:lnL>
                    <a:lnR>
                      <a:noFill/>
                    </a:lnR>
                    <a:lnT>
                      <a:noFill/>
                    </a:lnT>
                    <a:lnB>
                      <a:noFill/>
                    </a:lnB>
                  </a:tcPr>
                </a:tc>
                <a:extLst>
                  <a:ext uri="{0D108BD9-81ED-4DB2-BD59-A6C34878D82A}">
                    <a16:rowId xmlns:a16="http://schemas.microsoft.com/office/drawing/2014/main" val="10004"/>
                  </a:ext>
                </a:extLst>
              </a:tr>
              <a:tr h="466537">
                <a:tc>
                  <a:txBody>
                    <a:bodyPr/>
                    <a:lstStyle/>
                    <a:p>
                      <a:pPr algn="l"/>
                      <a:r>
                        <a:rPr lang="en-US" sz="1300" dirty="0"/>
                        <a:t>    Presence of an inflammatory arthritis in a distal interphalangeal joint. Specific exclusions: Bouchard’s or </a:t>
                      </a:r>
                      <a:r>
                        <a:rPr lang="en-US" sz="1300" dirty="0" err="1"/>
                        <a:t>Heberden’s</a:t>
                      </a:r>
                      <a:r>
                        <a:rPr lang="en-US" sz="1300" dirty="0"/>
                        <a:t> nodes</a:t>
                      </a:r>
                    </a:p>
                  </a:txBody>
                  <a:tcPr marL="66648" marR="66648" marT="33324" marB="33324">
                    <a:lnL>
                      <a:noFill/>
                    </a:lnL>
                    <a:lnR>
                      <a:noFill/>
                    </a:lnR>
                    <a:lnT>
                      <a:noFill/>
                    </a:lnT>
                    <a:lnB>
                      <a:noFill/>
                    </a:lnB>
                  </a:tcPr>
                </a:tc>
                <a:extLst>
                  <a:ext uri="{0D108BD9-81ED-4DB2-BD59-A6C34878D82A}">
                    <a16:rowId xmlns:a16="http://schemas.microsoft.com/office/drawing/2014/main" val="10005"/>
                  </a:ext>
                </a:extLst>
              </a:tr>
              <a:tr h="266592">
                <a:tc>
                  <a:txBody>
                    <a:bodyPr/>
                    <a:lstStyle/>
                    <a:p>
                      <a:pPr algn="l"/>
                      <a:r>
                        <a:rPr lang="en-US" sz="1300" dirty="0"/>
                        <a:t>    Presence of “sausage” fingers or toes</a:t>
                      </a:r>
                    </a:p>
                  </a:txBody>
                  <a:tcPr marL="66648" marR="66648" marT="33324" marB="33324">
                    <a:lnL>
                      <a:noFill/>
                    </a:lnL>
                    <a:lnR>
                      <a:noFill/>
                    </a:lnR>
                    <a:lnT>
                      <a:noFill/>
                    </a:lnT>
                    <a:lnB>
                      <a:noFill/>
                    </a:lnB>
                  </a:tcPr>
                </a:tc>
                <a:extLst>
                  <a:ext uri="{0D108BD9-81ED-4DB2-BD59-A6C34878D82A}">
                    <a16:rowId xmlns:a16="http://schemas.microsoft.com/office/drawing/2014/main" val="10006"/>
                  </a:ext>
                </a:extLst>
              </a:tr>
              <a:tr h="266592">
                <a:tc>
                  <a:txBody>
                    <a:bodyPr/>
                    <a:lstStyle/>
                    <a:p>
                      <a:pPr algn="l"/>
                      <a:r>
                        <a:rPr lang="en-US" sz="1300" dirty="0"/>
                        <a:t>    An asymmetrical distribution of arthritis in the hands and feet</a:t>
                      </a:r>
                    </a:p>
                  </a:txBody>
                  <a:tcPr marL="66648" marR="66648" marT="33324" marB="33324">
                    <a:lnL>
                      <a:noFill/>
                    </a:lnL>
                    <a:lnR>
                      <a:noFill/>
                    </a:lnR>
                    <a:lnT>
                      <a:noFill/>
                    </a:lnT>
                    <a:lnB>
                      <a:noFill/>
                    </a:lnB>
                  </a:tcPr>
                </a:tc>
                <a:extLst>
                  <a:ext uri="{0D108BD9-81ED-4DB2-BD59-A6C34878D82A}">
                    <a16:rowId xmlns:a16="http://schemas.microsoft.com/office/drawing/2014/main" val="10007"/>
                  </a:ext>
                </a:extLst>
              </a:tr>
              <a:tr h="266592">
                <a:tc>
                  <a:txBody>
                    <a:bodyPr/>
                    <a:lstStyle/>
                    <a:p>
                      <a:pPr algn="l"/>
                      <a:r>
                        <a:rPr lang="tr-TR" sz="1300" dirty="0"/>
                        <a:t>    </a:t>
                      </a:r>
                      <a:r>
                        <a:rPr lang="tr-TR" sz="1300" dirty="0" err="1"/>
                        <a:t>Absence</a:t>
                      </a:r>
                      <a:r>
                        <a:rPr lang="tr-TR" sz="1300" dirty="0"/>
                        <a:t> of </a:t>
                      </a:r>
                      <a:r>
                        <a:rPr lang="tr-TR" sz="1300" dirty="0" err="1"/>
                        <a:t>subcutaneous</a:t>
                      </a:r>
                      <a:r>
                        <a:rPr lang="tr-TR" sz="1300" dirty="0"/>
                        <a:t> </a:t>
                      </a:r>
                      <a:r>
                        <a:rPr lang="tr-TR" sz="1300" dirty="0" err="1"/>
                        <a:t>nodules</a:t>
                      </a:r>
                      <a:endParaRPr lang="tr-TR" sz="1300" dirty="0"/>
                    </a:p>
                  </a:txBody>
                  <a:tcPr marL="66648" marR="66648" marT="33324" marB="33324">
                    <a:lnL>
                      <a:noFill/>
                    </a:lnL>
                    <a:lnR>
                      <a:noFill/>
                    </a:lnR>
                    <a:lnT>
                      <a:noFill/>
                    </a:lnT>
                    <a:lnB>
                      <a:noFill/>
                    </a:lnB>
                  </a:tcPr>
                </a:tc>
                <a:extLst>
                  <a:ext uri="{0D108BD9-81ED-4DB2-BD59-A6C34878D82A}">
                    <a16:rowId xmlns:a16="http://schemas.microsoft.com/office/drawing/2014/main" val="10008"/>
                  </a:ext>
                </a:extLst>
              </a:tr>
              <a:tr h="266592">
                <a:tc>
                  <a:txBody>
                    <a:bodyPr/>
                    <a:lstStyle/>
                    <a:p>
                      <a:pPr algn="l"/>
                      <a:r>
                        <a:rPr lang="en-US" sz="1300" dirty="0"/>
                        <a:t>    A negative test for rheumatoid factor in the serum</a:t>
                      </a:r>
                    </a:p>
                  </a:txBody>
                  <a:tcPr marL="66648" marR="66648" marT="33324" marB="33324">
                    <a:lnL>
                      <a:noFill/>
                    </a:lnL>
                    <a:lnR>
                      <a:noFill/>
                    </a:lnR>
                    <a:lnT>
                      <a:noFill/>
                    </a:lnT>
                    <a:lnB>
                      <a:noFill/>
                    </a:lnB>
                  </a:tcPr>
                </a:tc>
                <a:extLst>
                  <a:ext uri="{0D108BD9-81ED-4DB2-BD59-A6C34878D82A}">
                    <a16:rowId xmlns:a16="http://schemas.microsoft.com/office/drawing/2014/main" val="10009"/>
                  </a:ext>
                </a:extLst>
              </a:tr>
              <a:tr h="666481">
                <a:tc>
                  <a:txBody>
                    <a:bodyPr/>
                    <a:lstStyle/>
                    <a:p>
                      <a:pPr algn="l"/>
                      <a:r>
                        <a:rPr lang="en-US" sz="1300" dirty="0"/>
                        <a:t>    An inflammatory synovial fluid with a normal or increased C3 or C4 level and an absence of infection (including acid fast bacilli) and crystals of monosodium urate or pyrophosphate</a:t>
                      </a:r>
                    </a:p>
                  </a:txBody>
                  <a:tcPr marL="66648" marR="66648" marT="33324" marB="33324">
                    <a:lnL>
                      <a:noFill/>
                    </a:lnL>
                    <a:lnR>
                      <a:noFill/>
                    </a:lnR>
                    <a:lnT>
                      <a:noFill/>
                    </a:lnT>
                    <a:lnB>
                      <a:noFill/>
                    </a:lnB>
                  </a:tcPr>
                </a:tc>
                <a:extLst>
                  <a:ext uri="{0D108BD9-81ED-4DB2-BD59-A6C34878D82A}">
                    <a16:rowId xmlns:a16="http://schemas.microsoft.com/office/drawing/2014/main" val="10010"/>
                  </a:ext>
                </a:extLst>
              </a:tr>
            </a:tbl>
          </a:graphicData>
        </a:graphic>
      </p:graphicFrame>
      <p:sp>
        <p:nvSpPr>
          <p:cNvPr id="1552" name="Rectangle 559"/>
          <p:cNvSpPr>
            <a:spLocks noChangeArrowheads="1"/>
          </p:cNvSpPr>
          <p:nvPr/>
        </p:nvSpPr>
        <p:spPr bwMode="auto">
          <a:xfrm>
            <a:off x="2393056" y="2489804"/>
            <a:ext cx="160338"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tr-TR"/>
          </a:p>
        </p:txBody>
      </p:sp>
      <p:sp>
        <p:nvSpPr>
          <p:cNvPr id="1553" name="Rectangle 560"/>
          <p:cNvSpPr>
            <a:spLocks noChangeArrowheads="1"/>
          </p:cNvSpPr>
          <p:nvPr/>
        </p:nvSpPr>
        <p:spPr bwMode="auto">
          <a:xfrm>
            <a:off x="2393056" y="2351305"/>
            <a:ext cx="65" cy="276999"/>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1" eaLnBrk="0" fontAlgn="ctr"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5621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4135764176"/>
              </p:ext>
            </p:extLst>
          </p:nvPr>
        </p:nvGraphicFramePr>
        <p:xfrm>
          <a:off x="3437122" y="96436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Unvan 7"/>
          <p:cNvSpPr>
            <a:spLocks noGrp="1"/>
          </p:cNvSpPr>
          <p:nvPr>
            <p:ph type="title"/>
          </p:nvPr>
        </p:nvSpPr>
        <p:spPr>
          <a:xfrm>
            <a:off x="1053921" y="278565"/>
            <a:ext cx="10730248" cy="1371600"/>
          </a:xfrm>
        </p:spPr>
        <p:txBody>
          <a:bodyPr>
            <a:normAutofit/>
          </a:bodyPr>
          <a:lstStyle/>
          <a:p>
            <a:r>
              <a:rPr lang="tr-TR" sz="3600" b="1" dirty="0"/>
              <a:t>PSÖRİYATİK ARTRİT İÇİN </a:t>
            </a:r>
            <a:r>
              <a:rPr lang="tr-TR" altLang="tr-TR" sz="3600" b="1" dirty="0" err="1">
                <a:latin typeface="Arial" panose="020B0604020202020204" pitchFamily="34" charset="0"/>
              </a:rPr>
              <a:t>Bennett</a:t>
            </a:r>
            <a:r>
              <a:rPr lang="tr-TR" altLang="tr-TR" sz="3600" b="1" dirty="0">
                <a:latin typeface="Arial" panose="020B0604020202020204" pitchFamily="34" charset="0"/>
              </a:rPr>
              <a:t> KRİTERLERİ:</a:t>
            </a:r>
            <a:r>
              <a:rPr lang="tr-TR" sz="3600" dirty="0"/>
              <a:t/>
            </a:r>
            <a:br>
              <a:rPr lang="tr-TR" sz="3600" dirty="0"/>
            </a:br>
            <a:endParaRPr lang="tr-TR" sz="3600" dirty="0"/>
          </a:p>
        </p:txBody>
      </p:sp>
      <p:pic>
        <p:nvPicPr>
          <p:cNvPr id="4" name="Resim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322" y="1788458"/>
            <a:ext cx="2938769" cy="3998080"/>
          </a:xfrm>
          <a:prstGeom prst="rect">
            <a:avLst/>
          </a:prstGeom>
        </p:spPr>
      </p:pic>
    </p:spTree>
    <p:extLst>
      <p:ext uri="{BB962C8B-B14F-4D97-AF65-F5344CB8AC3E}">
        <p14:creationId xmlns:p14="http://schemas.microsoft.com/office/powerpoint/2010/main" val="2411489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altLang="tr-TR" b="1" dirty="0" err="1">
                <a:latin typeface="Arial" panose="020B0604020202020204" pitchFamily="34" charset="0"/>
              </a:rPr>
              <a:t>Criteria</a:t>
            </a:r>
            <a:r>
              <a:rPr lang="tr-TR" altLang="tr-TR" b="1" dirty="0">
                <a:latin typeface="Arial" panose="020B0604020202020204" pitchFamily="34" charset="0"/>
              </a:rPr>
              <a:t> </a:t>
            </a:r>
            <a:r>
              <a:rPr lang="tr-TR" altLang="tr-TR" b="1" dirty="0" err="1">
                <a:latin typeface="Arial" panose="020B0604020202020204" pitchFamily="34" charset="0"/>
              </a:rPr>
              <a:t>for</a:t>
            </a:r>
            <a:r>
              <a:rPr lang="tr-TR" altLang="tr-TR" b="1" dirty="0">
                <a:latin typeface="Arial" panose="020B0604020202020204" pitchFamily="34" charset="0"/>
              </a:rPr>
              <a:t> </a:t>
            </a:r>
            <a:r>
              <a:rPr lang="tr-TR" altLang="tr-TR" b="1" dirty="0" err="1">
                <a:latin typeface="Arial" panose="020B0604020202020204" pitchFamily="34" charset="0"/>
              </a:rPr>
              <a:t>psoriatic</a:t>
            </a:r>
            <a:r>
              <a:rPr lang="tr-TR" altLang="tr-TR" b="1" dirty="0">
                <a:latin typeface="Arial" panose="020B0604020202020204" pitchFamily="34" charset="0"/>
              </a:rPr>
              <a:t> </a:t>
            </a:r>
            <a:r>
              <a:rPr lang="tr-TR" altLang="tr-TR" b="1" dirty="0" err="1">
                <a:latin typeface="Arial" panose="020B0604020202020204" pitchFamily="34" charset="0"/>
              </a:rPr>
              <a:t>arthritis</a:t>
            </a:r>
            <a:r>
              <a:rPr lang="tr-TR" altLang="tr-TR" b="1" dirty="0">
                <a:latin typeface="Arial" panose="020B0604020202020204" pitchFamily="34" charset="0"/>
              </a:rPr>
              <a:t> </a:t>
            </a:r>
            <a:r>
              <a:rPr lang="tr-TR" altLang="tr-TR" b="1" dirty="0" err="1">
                <a:latin typeface="Arial" panose="020B0604020202020204" pitchFamily="34" charset="0"/>
              </a:rPr>
              <a:t>proposed</a:t>
            </a:r>
            <a:r>
              <a:rPr lang="tr-TR" altLang="tr-TR" b="1" dirty="0">
                <a:latin typeface="Arial" panose="020B0604020202020204" pitchFamily="34" charset="0"/>
              </a:rPr>
              <a:t> </a:t>
            </a:r>
            <a:r>
              <a:rPr lang="tr-TR" altLang="tr-TR" b="1" dirty="0" err="1">
                <a:latin typeface="Arial" panose="020B0604020202020204" pitchFamily="34" charset="0"/>
              </a:rPr>
              <a:t>by</a:t>
            </a:r>
            <a:r>
              <a:rPr lang="tr-TR" altLang="tr-TR" b="1" dirty="0">
                <a:latin typeface="Arial" panose="020B0604020202020204" pitchFamily="34" charset="0"/>
              </a:rPr>
              <a:t> </a:t>
            </a:r>
            <a:r>
              <a:rPr lang="tr-TR" altLang="tr-TR" b="1" dirty="0" err="1">
                <a:latin typeface="Arial" panose="020B0604020202020204" pitchFamily="34" charset="0"/>
              </a:rPr>
              <a:t>Vasey</a:t>
            </a:r>
            <a:r>
              <a:rPr lang="tr-TR" altLang="tr-TR" b="1" dirty="0">
                <a:latin typeface="Arial" panose="020B0604020202020204" pitchFamily="34" charset="0"/>
              </a:rPr>
              <a:t> </a:t>
            </a:r>
            <a:r>
              <a:rPr lang="tr-TR" altLang="tr-TR" b="1" dirty="0" err="1">
                <a:latin typeface="Arial" panose="020B0604020202020204" pitchFamily="34" charset="0"/>
              </a:rPr>
              <a:t>and</a:t>
            </a:r>
            <a:r>
              <a:rPr lang="tr-TR" altLang="tr-TR" b="1" dirty="0">
                <a:latin typeface="Arial" panose="020B0604020202020204" pitchFamily="34" charset="0"/>
              </a:rPr>
              <a:t> </a:t>
            </a:r>
            <a:r>
              <a:rPr lang="tr-TR" altLang="tr-TR" b="1" dirty="0" err="1">
                <a:latin typeface="Arial" panose="020B0604020202020204" pitchFamily="34" charset="0"/>
              </a:rPr>
              <a:t>Espinoza</a:t>
            </a:r>
            <a:r>
              <a:rPr lang="tr-TR" altLang="tr-TR" dirty="0">
                <a:latin typeface="Arial" panose="020B0604020202020204" pitchFamily="34" charset="0"/>
              </a:rPr>
              <a:t/>
            </a:r>
            <a:br>
              <a:rPr lang="tr-TR" altLang="tr-TR" dirty="0">
                <a:latin typeface="Arial" panose="020B0604020202020204" pitchFamily="34" charset="0"/>
              </a:rPr>
            </a:br>
            <a:endParaRPr lang="tr-TR" dirty="0"/>
          </a:p>
        </p:txBody>
      </p:sp>
      <p:graphicFrame>
        <p:nvGraphicFramePr>
          <p:cNvPr id="4" name="İçerik Yer Tutucusu 3"/>
          <p:cNvGraphicFramePr>
            <a:graphicFrameLocks noGrp="1"/>
          </p:cNvGraphicFramePr>
          <p:nvPr>
            <p:ph idx="1"/>
          </p:nvPr>
        </p:nvGraphicFramePr>
        <p:xfrm>
          <a:off x="2819136" y="2066157"/>
          <a:ext cx="6553728" cy="4006800"/>
        </p:xfrm>
        <a:graphic>
          <a:graphicData uri="http://schemas.openxmlformats.org/drawingml/2006/table">
            <a:tbl>
              <a:tblPr/>
              <a:tblGrid>
                <a:gridCol w="6553728">
                  <a:extLst>
                    <a:ext uri="{9D8B030D-6E8A-4147-A177-3AD203B41FA5}">
                      <a16:colId xmlns:a16="http://schemas.microsoft.com/office/drawing/2014/main" val="20000"/>
                    </a:ext>
                  </a:extLst>
                </a:gridCol>
              </a:tblGrid>
              <a:tr h="238317">
                <a:tc>
                  <a:txBody>
                    <a:bodyPr/>
                    <a:lstStyle/>
                    <a:p>
                      <a:pPr algn="l"/>
                      <a:r>
                        <a:rPr lang="en-US" sz="1200" dirty="0"/>
                        <a:t>Psoriatic arthritis is defined as criterion I plus one from either criterion II or III</a:t>
                      </a:r>
                    </a:p>
                  </a:txBody>
                  <a:tcPr marL="59579" marR="59579" marT="29790" marB="29790">
                    <a:lnL>
                      <a:noFill/>
                    </a:lnL>
                    <a:lnR>
                      <a:noFill/>
                    </a:lnR>
                    <a:lnT>
                      <a:noFill/>
                    </a:lnT>
                    <a:lnB>
                      <a:noFill/>
                    </a:lnB>
                  </a:tcPr>
                </a:tc>
                <a:extLst>
                  <a:ext uri="{0D108BD9-81ED-4DB2-BD59-A6C34878D82A}">
                    <a16:rowId xmlns:a16="http://schemas.microsoft.com/office/drawing/2014/main" val="10000"/>
                  </a:ext>
                </a:extLst>
              </a:tr>
              <a:tr h="238317">
                <a:tc>
                  <a:txBody>
                    <a:bodyPr/>
                    <a:lstStyle/>
                    <a:p>
                      <a:endParaRPr lang="tr-TR" sz="1200"/>
                    </a:p>
                  </a:txBody>
                  <a:tcPr marL="59579" marR="59579" marT="29790" marB="29790" anchor="b">
                    <a:lnL>
                      <a:noFill/>
                    </a:lnL>
                    <a:lnR>
                      <a:noFill/>
                    </a:lnR>
                    <a:lnT>
                      <a:noFill/>
                    </a:lnT>
                    <a:lnB>
                      <a:noFill/>
                    </a:lnB>
                  </a:tcPr>
                </a:tc>
                <a:extLst>
                  <a:ext uri="{0D108BD9-81ED-4DB2-BD59-A6C34878D82A}">
                    <a16:rowId xmlns:a16="http://schemas.microsoft.com/office/drawing/2014/main" val="10001"/>
                  </a:ext>
                </a:extLst>
              </a:tr>
              <a:tr h="238317">
                <a:tc>
                  <a:txBody>
                    <a:bodyPr/>
                    <a:lstStyle/>
                    <a:p>
                      <a:pPr algn="l"/>
                      <a:r>
                        <a:rPr lang="en-US" sz="1200"/>
                        <a:t>Criterion I: Psoriatic skin or nail involvement</a:t>
                      </a:r>
                    </a:p>
                  </a:txBody>
                  <a:tcPr marL="59579" marR="59579" marT="29790" marB="29790">
                    <a:lnL>
                      <a:noFill/>
                    </a:lnL>
                    <a:lnR>
                      <a:noFill/>
                    </a:lnR>
                    <a:lnT>
                      <a:noFill/>
                    </a:lnT>
                    <a:lnB>
                      <a:noFill/>
                    </a:lnB>
                  </a:tcPr>
                </a:tc>
                <a:extLst>
                  <a:ext uri="{0D108BD9-81ED-4DB2-BD59-A6C34878D82A}">
                    <a16:rowId xmlns:a16="http://schemas.microsoft.com/office/drawing/2014/main" val="10002"/>
                  </a:ext>
                </a:extLst>
              </a:tr>
              <a:tr h="238317">
                <a:tc>
                  <a:txBody>
                    <a:bodyPr/>
                    <a:lstStyle/>
                    <a:p>
                      <a:pPr algn="l"/>
                      <a:r>
                        <a:rPr lang="tr-TR" sz="1200"/>
                        <a:t>Criterion II: Peripheral pattern</a:t>
                      </a:r>
                    </a:p>
                  </a:txBody>
                  <a:tcPr marL="59579" marR="59579" marT="29790" marB="29790">
                    <a:lnL>
                      <a:noFill/>
                    </a:lnL>
                    <a:lnR>
                      <a:noFill/>
                    </a:lnR>
                    <a:lnT>
                      <a:noFill/>
                    </a:lnT>
                    <a:lnB>
                      <a:noFill/>
                    </a:lnB>
                  </a:tcPr>
                </a:tc>
                <a:extLst>
                  <a:ext uri="{0D108BD9-81ED-4DB2-BD59-A6C34878D82A}">
                    <a16:rowId xmlns:a16="http://schemas.microsoft.com/office/drawing/2014/main" val="10003"/>
                  </a:ext>
                </a:extLst>
              </a:tr>
              <a:tr h="417055">
                <a:tc>
                  <a:txBody>
                    <a:bodyPr/>
                    <a:lstStyle/>
                    <a:p>
                      <a:pPr algn="l"/>
                      <a:r>
                        <a:rPr lang="en-US" sz="1200" dirty="0"/>
                        <a:t>    (1) Pain and soft tissue swelling with or without limitation of movement of the distal interphalangeal joint for over four weeks</a:t>
                      </a:r>
                    </a:p>
                  </a:txBody>
                  <a:tcPr marL="59579" marR="59579" marT="29790" marB="29790">
                    <a:lnL>
                      <a:noFill/>
                    </a:lnL>
                    <a:lnR>
                      <a:noFill/>
                    </a:lnR>
                    <a:lnT>
                      <a:noFill/>
                    </a:lnT>
                    <a:lnB>
                      <a:noFill/>
                    </a:lnB>
                  </a:tcPr>
                </a:tc>
                <a:extLst>
                  <a:ext uri="{0D108BD9-81ED-4DB2-BD59-A6C34878D82A}">
                    <a16:rowId xmlns:a16="http://schemas.microsoft.com/office/drawing/2014/main" val="10004"/>
                  </a:ext>
                </a:extLst>
              </a:tr>
              <a:tr h="595793">
                <a:tc>
                  <a:txBody>
                    <a:bodyPr/>
                    <a:lstStyle/>
                    <a:p>
                      <a:pPr algn="l"/>
                      <a:r>
                        <a:rPr lang="en-US" sz="1200" dirty="0"/>
                        <a:t>    (2) Pain and soft tissue swelling with or without limitation of motion of the peripheral joints involved in an asymmetrical peripheral pattern for over four weeks. This includes a sausage digit</a:t>
                      </a:r>
                    </a:p>
                  </a:txBody>
                  <a:tcPr marL="59579" marR="59579" marT="29790" marB="29790">
                    <a:lnL>
                      <a:noFill/>
                    </a:lnL>
                    <a:lnR>
                      <a:noFill/>
                    </a:lnR>
                    <a:lnT>
                      <a:noFill/>
                    </a:lnT>
                    <a:lnB>
                      <a:noFill/>
                    </a:lnB>
                  </a:tcPr>
                </a:tc>
                <a:extLst>
                  <a:ext uri="{0D108BD9-81ED-4DB2-BD59-A6C34878D82A}">
                    <a16:rowId xmlns:a16="http://schemas.microsoft.com/office/drawing/2014/main" val="10005"/>
                  </a:ext>
                </a:extLst>
              </a:tr>
              <a:tr h="417055">
                <a:tc>
                  <a:txBody>
                    <a:bodyPr/>
                    <a:lstStyle/>
                    <a:p>
                      <a:pPr algn="l"/>
                      <a:r>
                        <a:rPr lang="en-US" sz="1200" dirty="0"/>
                        <a:t>    (3) Symmetrical peripheral arthritis for over four weeks, in the absence of rheumatoid factor or subcutaneous nodules</a:t>
                      </a:r>
                    </a:p>
                  </a:txBody>
                  <a:tcPr marL="59579" marR="59579" marT="29790" marB="29790">
                    <a:lnL>
                      <a:noFill/>
                    </a:lnL>
                    <a:lnR>
                      <a:noFill/>
                    </a:lnR>
                    <a:lnT>
                      <a:noFill/>
                    </a:lnT>
                    <a:lnB>
                      <a:noFill/>
                    </a:lnB>
                  </a:tcPr>
                </a:tc>
                <a:extLst>
                  <a:ext uri="{0D108BD9-81ED-4DB2-BD59-A6C34878D82A}">
                    <a16:rowId xmlns:a16="http://schemas.microsoft.com/office/drawing/2014/main" val="10006"/>
                  </a:ext>
                </a:extLst>
              </a:tr>
              <a:tr h="417055">
                <a:tc>
                  <a:txBody>
                    <a:bodyPr/>
                    <a:lstStyle/>
                    <a:p>
                      <a:pPr algn="l"/>
                      <a:r>
                        <a:rPr lang="en-US" sz="1200"/>
                        <a:t>    (4) Pencil in cup deformity, whittling of terminal phalanges, fluffy periostitis and bony ankylosis</a:t>
                      </a:r>
                    </a:p>
                  </a:txBody>
                  <a:tcPr marL="59579" marR="59579" marT="29790" marB="29790">
                    <a:lnL>
                      <a:noFill/>
                    </a:lnL>
                    <a:lnR>
                      <a:noFill/>
                    </a:lnR>
                    <a:lnT>
                      <a:noFill/>
                    </a:lnT>
                    <a:lnB>
                      <a:noFill/>
                    </a:lnB>
                  </a:tcPr>
                </a:tc>
                <a:extLst>
                  <a:ext uri="{0D108BD9-81ED-4DB2-BD59-A6C34878D82A}">
                    <a16:rowId xmlns:a16="http://schemas.microsoft.com/office/drawing/2014/main" val="10007"/>
                  </a:ext>
                </a:extLst>
              </a:tr>
              <a:tr h="238317">
                <a:tc>
                  <a:txBody>
                    <a:bodyPr/>
                    <a:lstStyle/>
                    <a:p>
                      <a:pPr algn="l"/>
                      <a:r>
                        <a:rPr lang="tr-TR" sz="1200"/>
                        <a:t>Criterion III: Central pattern</a:t>
                      </a:r>
                    </a:p>
                  </a:txBody>
                  <a:tcPr marL="59579" marR="59579" marT="29790" marB="29790">
                    <a:lnL>
                      <a:noFill/>
                    </a:lnL>
                    <a:lnR>
                      <a:noFill/>
                    </a:lnR>
                    <a:lnT>
                      <a:noFill/>
                    </a:lnT>
                    <a:lnB>
                      <a:noFill/>
                    </a:lnB>
                  </a:tcPr>
                </a:tc>
                <a:extLst>
                  <a:ext uri="{0D108BD9-81ED-4DB2-BD59-A6C34878D82A}">
                    <a16:rowId xmlns:a16="http://schemas.microsoft.com/office/drawing/2014/main" val="10008"/>
                  </a:ext>
                </a:extLst>
              </a:tr>
              <a:tr h="417055">
                <a:tc>
                  <a:txBody>
                    <a:bodyPr/>
                    <a:lstStyle/>
                    <a:p>
                      <a:pPr algn="l"/>
                      <a:r>
                        <a:rPr lang="en-US" sz="1200" dirty="0"/>
                        <a:t>    (1) Spinal pain and stiffness with the restriction of motion present for over four weeks</a:t>
                      </a:r>
                    </a:p>
                  </a:txBody>
                  <a:tcPr marL="59579" marR="59579" marT="29790" marB="29790">
                    <a:lnL>
                      <a:noFill/>
                    </a:lnL>
                    <a:lnR>
                      <a:noFill/>
                    </a:lnR>
                    <a:lnT>
                      <a:noFill/>
                    </a:lnT>
                    <a:lnB>
                      <a:noFill/>
                    </a:lnB>
                  </a:tcPr>
                </a:tc>
                <a:extLst>
                  <a:ext uri="{0D108BD9-81ED-4DB2-BD59-A6C34878D82A}">
                    <a16:rowId xmlns:a16="http://schemas.microsoft.com/office/drawing/2014/main" val="10009"/>
                  </a:ext>
                </a:extLst>
              </a:tr>
              <a:tr h="238317">
                <a:tc>
                  <a:txBody>
                    <a:bodyPr/>
                    <a:lstStyle/>
                    <a:p>
                      <a:pPr algn="l"/>
                      <a:r>
                        <a:rPr lang="en-US" sz="1200"/>
                        <a:t>    (2) Grade 2 symmetric sacroiliitis according to the New York criteria</a:t>
                      </a:r>
                    </a:p>
                  </a:txBody>
                  <a:tcPr marL="59579" marR="59579" marT="29790" marB="29790">
                    <a:lnL>
                      <a:noFill/>
                    </a:lnL>
                    <a:lnR>
                      <a:noFill/>
                    </a:lnR>
                    <a:lnT>
                      <a:noFill/>
                    </a:lnT>
                    <a:lnB>
                      <a:noFill/>
                    </a:lnB>
                  </a:tcPr>
                </a:tc>
                <a:extLst>
                  <a:ext uri="{0D108BD9-81ED-4DB2-BD59-A6C34878D82A}">
                    <a16:rowId xmlns:a16="http://schemas.microsoft.com/office/drawing/2014/main" val="10010"/>
                  </a:ext>
                </a:extLst>
              </a:tr>
              <a:tr h="238317">
                <a:tc>
                  <a:txBody>
                    <a:bodyPr/>
                    <a:lstStyle/>
                    <a:p>
                      <a:pPr algn="l"/>
                      <a:r>
                        <a:rPr lang="tr-TR" sz="1200" dirty="0"/>
                        <a:t>    (3) Grade 3 </a:t>
                      </a:r>
                      <a:r>
                        <a:rPr lang="tr-TR" sz="1200" dirty="0" err="1"/>
                        <a:t>or</a:t>
                      </a:r>
                      <a:r>
                        <a:rPr lang="tr-TR" sz="1200" dirty="0"/>
                        <a:t> 4 </a:t>
                      </a:r>
                      <a:r>
                        <a:rPr lang="tr-TR" sz="1200" dirty="0" err="1"/>
                        <a:t>unilateral</a:t>
                      </a:r>
                      <a:r>
                        <a:rPr lang="tr-TR" sz="1200" dirty="0"/>
                        <a:t> </a:t>
                      </a:r>
                      <a:r>
                        <a:rPr lang="tr-TR" sz="1200" dirty="0" err="1"/>
                        <a:t>sacroiliitis</a:t>
                      </a:r>
                      <a:endParaRPr lang="tr-TR" sz="1200" dirty="0"/>
                    </a:p>
                  </a:txBody>
                  <a:tcPr marL="59579" marR="59579" marT="29790" marB="29790">
                    <a:lnL>
                      <a:noFill/>
                    </a:lnL>
                    <a:lnR>
                      <a:noFill/>
                    </a:lnR>
                    <a:lnT>
                      <a:noFill/>
                    </a:lnT>
                    <a:lnB>
                      <a:noFill/>
                    </a:lnB>
                  </a:tcPr>
                </a:tc>
                <a:extLst>
                  <a:ext uri="{0D108BD9-81ED-4DB2-BD59-A6C34878D82A}">
                    <a16:rowId xmlns:a16="http://schemas.microsoft.com/office/drawing/2014/main" val="10011"/>
                  </a:ext>
                </a:extLst>
              </a:tr>
            </a:tbl>
          </a:graphicData>
        </a:graphic>
      </p:graphicFrame>
      <p:sp>
        <p:nvSpPr>
          <p:cNvPr id="5" name="Rectangle 1"/>
          <p:cNvSpPr>
            <a:spLocks noChangeArrowheads="1"/>
          </p:cNvSpPr>
          <p:nvPr/>
        </p:nvSpPr>
        <p:spPr bwMode="auto">
          <a:xfrm>
            <a:off x="2846388" y="2066925"/>
            <a:ext cx="160337"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tr-TR"/>
          </a:p>
        </p:txBody>
      </p:sp>
      <p:sp>
        <p:nvSpPr>
          <p:cNvPr id="6" name="Rectangle 2"/>
          <p:cNvSpPr>
            <a:spLocks noChangeArrowheads="1"/>
          </p:cNvSpPr>
          <p:nvPr/>
        </p:nvSpPr>
        <p:spPr bwMode="auto">
          <a:xfrm>
            <a:off x="2846388" y="2157025"/>
            <a:ext cx="65" cy="276999"/>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9724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12124" y="449411"/>
            <a:ext cx="11526591" cy="1371600"/>
          </a:xfrm>
        </p:spPr>
        <p:txBody>
          <a:bodyPr>
            <a:normAutofit/>
          </a:bodyPr>
          <a:lstStyle/>
          <a:p>
            <a:r>
              <a:rPr lang="tr-TR" sz="3200" b="1" dirty="0" smtClean="0"/>
              <a:t>PSÖRİYATİK ARTRİT İÇİN </a:t>
            </a:r>
            <a:r>
              <a:rPr lang="tr-TR" altLang="tr-TR" sz="3200" b="1" dirty="0" err="1">
                <a:latin typeface="Arial" panose="020B0604020202020204" pitchFamily="34" charset="0"/>
              </a:rPr>
              <a:t>Vasey</a:t>
            </a:r>
            <a:r>
              <a:rPr lang="tr-TR" altLang="tr-TR" sz="3200" b="1" dirty="0">
                <a:latin typeface="Arial" panose="020B0604020202020204" pitchFamily="34" charset="0"/>
              </a:rPr>
              <a:t> </a:t>
            </a:r>
            <a:r>
              <a:rPr lang="tr-TR" altLang="tr-TR" sz="3200" b="1" dirty="0" err="1">
                <a:latin typeface="Arial" panose="020B0604020202020204" pitchFamily="34" charset="0"/>
              </a:rPr>
              <a:t>and</a:t>
            </a:r>
            <a:r>
              <a:rPr lang="tr-TR" altLang="tr-TR" sz="3200" b="1" dirty="0">
                <a:latin typeface="Arial" panose="020B0604020202020204" pitchFamily="34" charset="0"/>
              </a:rPr>
              <a:t> </a:t>
            </a:r>
            <a:r>
              <a:rPr lang="tr-TR" altLang="tr-TR" sz="3200" b="1" dirty="0" err="1">
                <a:latin typeface="Arial" panose="020B0604020202020204" pitchFamily="34" charset="0"/>
              </a:rPr>
              <a:t>Espinoza</a:t>
            </a:r>
            <a:r>
              <a:rPr lang="tr-TR" altLang="tr-TR" sz="3200" b="1" dirty="0">
                <a:latin typeface="Arial" panose="020B0604020202020204" pitchFamily="34" charset="0"/>
              </a:rPr>
              <a:t> </a:t>
            </a:r>
            <a:r>
              <a:rPr lang="tr-TR" sz="3200" b="1" dirty="0" smtClean="0"/>
              <a:t>KRİTERLERİ </a:t>
            </a:r>
            <a:endParaRPr lang="tr-TR" sz="3200" b="1" dirty="0"/>
          </a:p>
        </p:txBody>
      </p:sp>
      <p:graphicFrame>
        <p:nvGraphicFramePr>
          <p:cNvPr id="6" name="Diyagram 5"/>
          <p:cNvGraphicFramePr/>
          <p:nvPr>
            <p:extLst>
              <p:ext uri="{D42A27DB-BD31-4B8C-83A1-F6EECF244321}">
                <p14:modId xmlns:p14="http://schemas.microsoft.com/office/powerpoint/2010/main" val="462147077"/>
              </p:ext>
            </p:extLst>
          </p:nvPr>
        </p:nvGraphicFramePr>
        <p:xfrm>
          <a:off x="412125" y="1365161"/>
          <a:ext cx="11140224" cy="4773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etin kutusu 6"/>
          <p:cNvSpPr txBox="1"/>
          <p:nvPr/>
        </p:nvSpPr>
        <p:spPr>
          <a:xfrm>
            <a:off x="1764406" y="6138333"/>
            <a:ext cx="8435662" cy="369332"/>
          </a:xfrm>
          <a:prstGeom prst="rect">
            <a:avLst/>
          </a:prstGeom>
          <a:noFill/>
        </p:spPr>
        <p:txBody>
          <a:bodyPr wrap="square" rtlCol="0">
            <a:spAutoFit/>
          </a:bodyPr>
          <a:lstStyle/>
          <a:p>
            <a:r>
              <a:rPr lang="tr-TR" b="1" dirty="0" smtClean="0"/>
              <a:t>BİRİNCİ KRİTERE EK OLARAK 2 VE 3 ‘DEKİNDEN BİRİSİNİN VARLIĞI GEREKİR</a:t>
            </a:r>
            <a:endParaRPr lang="tr-TR" b="1" dirty="0"/>
          </a:p>
        </p:txBody>
      </p:sp>
    </p:spTree>
    <p:extLst>
      <p:ext uri="{BB962C8B-B14F-4D97-AF65-F5344CB8AC3E}">
        <p14:creationId xmlns:p14="http://schemas.microsoft.com/office/powerpoint/2010/main" val="1516820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altLang="tr-TR" b="1" dirty="0" err="1">
                <a:latin typeface="Arial" panose="020B0604020202020204" pitchFamily="34" charset="0"/>
              </a:rPr>
              <a:t>Modified</a:t>
            </a:r>
            <a:r>
              <a:rPr lang="tr-TR" altLang="tr-TR" b="1" dirty="0">
                <a:latin typeface="Arial" panose="020B0604020202020204" pitchFamily="34" charset="0"/>
              </a:rPr>
              <a:t> ESSG </a:t>
            </a:r>
            <a:r>
              <a:rPr lang="tr-TR" altLang="tr-TR" b="1" dirty="0" err="1">
                <a:latin typeface="Arial" panose="020B0604020202020204" pitchFamily="34" charset="0"/>
              </a:rPr>
              <a:t>criteria</a:t>
            </a:r>
            <a:r>
              <a:rPr lang="tr-TR" altLang="tr-TR" b="1" dirty="0">
                <a:latin typeface="Arial" panose="020B0604020202020204" pitchFamily="34" charset="0"/>
              </a:rPr>
              <a:t> </a:t>
            </a:r>
            <a:r>
              <a:rPr lang="tr-TR" altLang="tr-TR" b="1" dirty="0" err="1">
                <a:latin typeface="Arial" panose="020B0604020202020204" pitchFamily="34" charset="0"/>
              </a:rPr>
              <a:t>for</a:t>
            </a:r>
            <a:r>
              <a:rPr lang="tr-TR" altLang="tr-TR" b="1" dirty="0">
                <a:latin typeface="Arial" panose="020B0604020202020204" pitchFamily="34" charset="0"/>
              </a:rPr>
              <a:t> </a:t>
            </a:r>
            <a:r>
              <a:rPr lang="tr-TR" altLang="tr-TR" b="1" dirty="0" err="1">
                <a:latin typeface="Arial" panose="020B0604020202020204" pitchFamily="34" charset="0"/>
              </a:rPr>
              <a:t>psoriatic</a:t>
            </a:r>
            <a:r>
              <a:rPr lang="tr-TR" altLang="tr-TR" b="1" dirty="0">
                <a:latin typeface="Arial" panose="020B0604020202020204" pitchFamily="34" charset="0"/>
              </a:rPr>
              <a:t> </a:t>
            </a:r>
            <a:r>
              <a:rPr lang="tr-TR" altLang="tr-TR" b="1" dirty="0" err="1">
                <a:latin typeface="Arial" panose="020B0604020202020204" pitchFamily="34" charset="0"/>
              </a:rPr>
              <a:t>arthritis</a:t>
            </a:r>
            <a:r>
              <a:rPr lang="tr-TR" altLang="tr-TR" dirty="0">
                <a:latin typeface="Arial" panose="020B0604020202020204" pitchFamily="34" charset="0"/>
              </a:rPr>
              <a:t/>
            </a:r>
            <a:br>
              <a:rPr lang="tr-TR" altLang="tr-TR" dirty="0">
                <a:latin typeface="Arial" panose="020B0604020202020204" pitchFamily="34" charset="0"/>
              </a:rPr>
            </a:br>
            <a:endParaRPr lang="tr-TR" dirty="0"/>
          </a:p>
        </p:txBody>
      </p:sp>
      <p:graphicFrame>
        <p:nvGraphicFramePr>
          <p:cNvPr id="4" name="İçerik Yer Tutucusu 3"/>
          <p:cNvGraphicFramePr>
            <a:graphicFrameLocks noGrp="1"/>
          </p:cNvGraphicFramePr>
          <p:nvPr>
            <p:ph idx="1"/>
          </p:nvPr>
        </p:nvGraphicFramePr>
        <p:xfrm>
          <a:off x="1066800" y="2789396"/>
          <a:ext cx="10058400" cy="2560320"/>
        </p:xfrm>
        <a:graphic>
          <a:graphicData uri="http://schemas.openxmlformats.org/drawingml/2006/table">
            <a:tbl>
              <a:tblPr/>
              <a:tblGrid>
                <a:gridCol w="10058400">
                  <a:extLst>
                    <a:ext uri="{9D8B030D-6E8A-4147-A177-3AD203B41FA5}">
                      <a16:colId xmlns:a16="http://schemas.microsoft.com/office/drawing/2014/main" val="20000"/>
                    </a:ext>
                  </a:extLst>
                </a:gridCol>
              </a:tblGrid>
              <a:tr h="0">
                <a:tc>
                  <a:txBody>
                    <a:bodyPr/>
                    <a:lstStyle/>
                    <a:p>
                      <a:pPr algn="l"/>
                      <a:r>
                        <a:rPr lang="tr-TR"/>
                        <a:t>Inflammatory spinal pain</a:t>
                      </a:r>
                    </a:p>
                  </a:txBody>
                  <a:tcPr>
                    <a:lnL>
                      <a:noFill/>
                    </a:lnL>
                    <a:lnR>
                      <a:noFill/>
                    </a:lnR>
                    <a:lnT>
                      <a:noFill/>
                    </a:lnT>
                    <a:lnB>
                      <a:noFill/>
                    </a:lnB>
                  </a:tcPr>
                </a:tc>
                <a:extLst>
                  <a:ext uri="{0D108BD9-81ED-4DB2-BD59-A6C34878D82A}">
                    <a16:rowId xmlns:a16="http://schemas.microsoft.com/office/drawing/2014/main" val="10000"/>
                  </a:ext>
                </a:extLst>
              </a:tr>
              <a:tr h="0">
                <a:tc>
                  <a:txBody>
                    <a:bodyPr/>
                    <a:lstStyle/>
                    <a:p>
                      <a:pPr algn="l"/>
                      <a:r>
                        <a:rPr lang="tr-TR" i="1"/>
                        <a:t>or</a:t>
                      </a:r>
                      <a:r>
                        <a:rPr lang="tr-TR"/>
                        <a:t> </a:t>
                      </a:r>
                    </a:p>
                  </a:txBody>
                  <a:tcPr>
                    <a:lnL>
                      <a:noFill/>
                    </a:lnL>
                    <a:lnR>
                      <a:noFill/>
                    </a:lnR>
                    <a:lnT>
                      <a:noFill/>
                    </a:lnT>
                    <a:lnB>
                      <a:noFill/>
                    </a:lnB>
                  </a:tcPr>
                </a:tc>
                <a:extLst>
                  <a:ext uri="{0D108BD9-81ED-4DB2-BD59-A6C34878D82A}">
                    <a16:rowId xmlns:a16="http://schemas.microsoft.com/office/drawing/2014/main" val="10001"/>
                  </a:ext>
                </a:extLst>
              </a:tr>
              <a:tr h="0">
                <a:tc>
                  <a:txBody>
                    <a:bodyPr/>
                    <a:lstStyle/>
                    <a:p>
                      <a:pPr algn="l"/>
                      <a:r>
                        <a:rPr lang="en-US"/>
                        <a:t>Synovitis (either asymmetrical or predominantly lower limb)</a:t>
                      </a:r>
                    </a:p>
                  </a:txBody>
                  <a:tcPr>
                    <a:lnL>
                      <a:noFill/>
                    </a:lnL>
                    <a:lnR>
                      <a:noFill/>
                    </a:lnR>
                    <a:lnT>
                      <a:noFill/>
                    </a:lnT>
                    <a:lnB>
                      <a:noFill/>
                    </a:lnB>
                  </a:tcPr>
                </a:tc>
                <a:extLst>
                  <a:ext uri="{0D108BD9-81ED-4DB2-BD59-A6C34878D82A}">
                    <a16:rowId xmlns:a16="http://schemas.microsoft.com/office/drawing/2014/main" val="10002"/>
                  </a:ext>
                </a:extLst>
              </a:tr>
              <a:tr h="0">
                <a:tc>
                  <a:txBody>
                    <a:bodyPr/>
                    <a:lstStyle/>
                    <a:p>
                      <a:pPr algn="l"/>
                      <a:r>
                        <a:rPr lang="tr-TR" i="1"/>
                        <a:t>and</a:t>
                      </a:r>
                      <a:r>
                        <a:rPr lang="tr-TR"/>
                        <a:t> </a:t>
                      </a:r>
                    </a:p>
                  </a:txBody>
                  <a:tcPr>
                    <a:lnL>
                      <a:noFill/>
                    </a:lnL>
                    <a:lnR>
                      <a:noFill/>
                    </a:lnR>
                    <a:lnT>
                      <a:noFill/>
                    </a:lnT>
                    <a:lnB>
                      <a:noFill/>
                    </a:lnB>
                  </a:tcPr>
                </a:tc>
                <a:extLst>
                  <a:ext uri="{0D108BD9-81ED-4DB2-BD59-A6C34878D82A}">
                    <a16:rowId xmlns:a16="http://schemas.microsoft.com/office/drawing/2014/main" val="10003"/>
                  </a:ext>
                </a:extLst>
              </a:tr>
              <a:tr h="0">
                <a:tc>
                  <a:txBody>
                    <a:bodyPr/>
                    <a:lstStyle/>
                    <a:p>
                      <a:pPr algn="l"/>
                      <a:r>
                        <a:rPr lang="en-US"/>
                        <a:t>One or more of the following:</a:t>
                      </a:r>
                    </a:p>
                  </a:txBody>
                  <a:tcPr>
                    <a:lnL>
                      <a:noFill/>
                    </a:lnL>
                    <a:lnR>
                      <a:noFill/>
                    </a:lnR>
                    <a:lnT>
                      <a:noFill/>
                    </a:lnT>
                    <a:lnB>
                      <a:noFill/>
                    </a:lnB>
                  </a:tcPr>
                </a:tc>
                <a:extLst>
                  <a:ext uri="{0D108BD9-81ED-4DB2-BD59-A6C34878D82A}">
                    <a16:rowId xmlns:a16="http://schemas.microsoft.com/office/drawing/2014/main" val="10004"/>
                  </a:ext>
                </a:extLst>
              </a:tr>
              <a:tr h="0">
                <a:tc>
                  <a:txBody>
                    <a:bodyPr/>
                    <a:lstStyle/>
                    <a:p>
                      <a:pPr algn="l"/>
                      <a:r>
                        <a:rPr lang="en-US"/>
                        <a:t>    Positive family history of psoriasis</a:t>
                      </a:r>
                    </a:p>
                  </a:txBody>
                  <a:tcPr>
                    <a:lnL>
                      <a:noFill/>
                    </a:lnL>
                    <a:lnR>
                      <a:noFill/>
                    </a:lnR>
                    <a:lnT>
                      <a:noFill/>
                    </a:lnT>
                    <a:lnB>
                      <a:noFill/>
                    </a:lnB>
                  </a:tcPr>
                </a:tc>
                <a:extLst>
                  <a:ext uri="{0D108BD9-81ED-4DB2-BD59-A6C34878D82A}">
                    <a16:rowId xmlns:a16="http://schemas.microsoft.com/office/drawing/2014/main" val="10005"/>
                  </a:ext>
                </a:extLst>
              </a:tr>
              <a:tr h="0">
                <a:tc>
                  <a:txBody>
                    <a:bodyPr/>
                    <a:lstStyle/>
                    <a:p>
                      <a:pPr algn="l"/>
                      <a:r>
                        <a:rPr lang="tr-TR" dirty="0"/>
                        <a:t>    </a:t>
                      </a:r>
                      <a:r>
                        <a:rPr lang="tr-TR" dirty="0" err="1"/>
                        <a:t>Psoriasis</a:t>
                      </a:r>
                      <a:endParaRPr lang="tr-TR" dirty="0"/>
                    </a:p>
                  </a:txBody>
                  <a:tcPr>
                    <a:lnL>
                      <a:noFill/>
                    </a:lnL>
                    <a:lnR>
                      <a:noFill/>
                    </a:lnR>
                    <a:lnT>
                      <a:noFill/>
                    </a:lnT>
                    <a:lnB>
                      <a:noFill/>
                    </a:lnB>
                  </a:tcPr>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1093788" y="2789238"/>
            <a:ext cx="160337"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tr-TR"/>
          </a:p>
        </p:txBody>
      </p:sp>
      <p:sp>
        <p:nvSpPr>
          <p:cNvPr id="6" name="Rectangle 2"/>
          <p:cNvSpPr>
            <a:spLocks noChangeArrowheads="1"/>
          </p:cNvSpPr>
          <p:nvPr/>
        </p:nvSpPr>
        <p:spPr bwMode="auto">
          <a:xfrm>
            <a:off x="1093788" y="2879338"/>
            <a:ext cx="65" cy="276999"/>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1037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053353" y="535017"/>
            <a:ext cx="10874188" cy="1371600"/>
          </a:xfrm>
        </p:spPr>
        <p:txBody>
          <a:bodyPr>
            <a:normAutofit/>
          </a:bodyPr>
          <a:lstStyle/>
          <a:p>
            <a:r>
              <a:rPr lang="tr-TR" sz="3600" b="1" dirty="0" smtClean="0"/>
              <a:t>PSÖRİYATİK ARTRİTİN MODİFİYE ESSG KRİTERLERİ </a:t>
            </a:r>
            <a:endParaRPr lang="tr-TR" sz="3600" b="1" dirty="0"/>
          </a:p>
        </p:txBody>
      </p:sp>
      <p:sp>
        <p:nvSpPr>
          <p:cNvPr id="5" name="Yuvarlatılmış Dikdörtgen 4"/>
          <p:cNvSpPr/>
          <p:nvPr/>
        </p:nvSpPr>
        <p:spPr>
          <a:xfrm>
            <a:off x="4450975" y="1761565"/>
            <a:ext cx="4249272" cy="116989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İNFLAMATUVAR BEL AĞRISI</a:t>
            </a:r>
          </a:p>
          <a:p>
            <a:pPr algn="ctr"/>
            <a:r>
              <a:rPr lang="tr-TR" b="1" dirty="0"/>
              <a:t>v</a:t>
            </a:r>
            <a:r>
              <a:rPr lang="tr-TR" b="1" dirty="0" smtClean="0"/>
              <a:t>eya</a:t>
            </a:r>
          </a:p>
          <a:p>
            <a:pPr algn="ctr"/>
            <a:r>
              <a:rPr lang="tr-TR" b="1" dirty="0" smtClean="0"/>
              <a:t>SİNOVİT </a:t>
            </a:r>
          </a:p>
          <a:p>
            <a:pPr algn="ctr"/>
            <a:r>
              <a:rPr lang="tr-TR" b="1" dirty="0" smtClean="0"/>
              <a:t>( ÖZELLİKLE ALT EKSTREMİTELERDE)</a:t>
            </a:r>
            <a:endParaRPr lang="tr-TR" b="1" dirty="0"/>
          </a:p>
        </p:txBody>
      </p:sp>
      <p:sp>
        <p:nvSpPr>
          <p:cNvPr id="6" name="Metin kutusu 5"/>
          <p:cNvSpPr txBox="1"/>
          <p:nvPr/>
        </p:nvSpPr>
        <p:spPr>
          <a:xfrm>
            <a:off x="5647765" y="3133165"/>
            <a:ext cx="3052482" cy="646331"/>
          </a:xfrm>
          <a:prstGeom prst="rect">
            <a:avLst/>
          </a:prstGeom>
          <a:noFill/>
        </p:spPr>
        <p:txBody>
          <a:bodyPr wrap="square" rtlCol="0">
            <a:spAutoFit/>
          </a:bodyPr>
          <a:lstStyle/>
          <a:p>
            <a:r>
              <a:rPr lang="tr-TR" b="1" dirty="0" smtClean="0"/>
              <a:t>                ve </a:t>
            </a:r>
          </a:p>
          <a:p>
            <a:r>
              <a:rPr lang="tr-TR" b="1" dirty="0" smtClean="0"/>
              <a:t>        EN AZ BİRİSİ</a:t>
            </a:r>
            <a:endParaRPr lang="tr-TR" b="1" dirty="0"/>
          </a:p>
        </p:txBody>
      </p:sp>
      <p:sp>
        <p:nvSpPr>
          <p:cNvPr id="7" name="Yuvarlatılmış Dikdörtgen 6"/>
          <p:cNvSpPr/>
          <p:nvPr/>
        </p:nvSpPr>
        <p:spPr>
          <a:xfrm>
            <a:off x="4329953" y="4158007"/>
            <a:ext cx="1801906" cy="87119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PSÖRİYAZİS</a:t>
            </a:r>
            <a:endParaRPr lang="tr-TR" b="1" dirty="0"/>
          </a:p>
        </p:txBody>
      </p:sp>
      <p:sp>
        <p:nvSpPr>
          <p:cNvPr id="8" name="Yuvarlatılmış Dikdörtgen 7"/>
          <p:cNvSpPr/>
          <p:nvPr/>
        </p:nvSpPr>
        <p:spPr>
          <a:xfrm>
            <a:off x="7567334" y="4147426"/>
            <a:ext cx="1801906" cy="87119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PSÖRİYAZİSİN AİLE ÖYKÜSÜ</a:t>
            </a:r>
            <a:endParaRPr lang="tr-TR" b="1" dirty="0"/>
          </a:p>
        </p:txBody>
      </p:sp>
      <p:cxnSp>
        <p:nvCxnSpPr>
          <p:cNvPr id="10" name="Düz Ok Bağlayıcısı 9"/>
          <p:cNvCxnSpPr>
            <a:stCxn id="6" idx="2"/>
          </p:cNvCxnSpPr>
          <p:nvPr/>
        </p:nvCxnSpPr>
        <p:spPr>
          <a:xfrm flipH="1">
            <a:off x="5960410" y="3779496"/>
            <a:ext cx="1213596" cy="378511"/>
          </a:xfrm>
          <a:prstGeom prst="straightConnector1">
            <a:avLst/>
          </a:prstGeom>
          <a:ln w="76200">
            <a:tailEnd type="triangle"/>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a:off x="7089962" y="3750006"/>
            <a:ext cx="685800" cy="363070"/>
          </a:xfrm>
          <a:prstGeom prst="straightConnector1">
            <a:avLst/>
          </a:prstGeom>
          <a:ln w="76200">
            <a:tailEnd type="triangle"/>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77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3800177905"/>
              </p:ext>
            </p:extLst>
          </p:nvPr>
        </p:nvGraphicFramePr>
        <p:xfrm>
          <a:off x="2031999" y="360608"/>
          <a:ext cx="8490039" cy="5777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4746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 </a:t>
            </a:r>
            <a:r>
              <a:rPr lang="tr-TR" dirty="0" err="1"/>
              <a:t>Modified</a:t>
            </a:r>
            <a:r>
              <a:rPr lang="tr-TR" dirty="0"/>
              <a:t> </a:t>
            </a:r>
            <a:r>
              <a:rPr lang="tr-TR" dirty="0" err="1"/>
              <a:t>McGonagle</a:t>
            </a:r>
            <a:r>
              <a:rPr lang="tr-TR" dirty="0"/>
              <a:t> </a:t>
            </a:r>
            <a:r>
              <a:rPr lang="tr-TR" dirty="0" err="1"/>
              <a:t>criteria</a:t>
            </a:r>
            <a:r>
              <a:rPr lang="tr-TR" dirty="0"/>
              <a:t> </a:t>
            </a:r>
            <a:r>
              <a:rPr lang="tr-TR" dirty="0" err="1"/>
              <a:t>for</a:t>
            </a:r>
            <a:r>
              <a:rPr lang="tr-TR" dirty="0"/>
              <a:t> </a:t>
            </a:r>
            <a:r>
              <a:rPr lang="tr-TR" dirty="0" err="1"/>
              <a:t>psoriatic</a:t>
            </a:r>
            <a:r>
              <a:rPr lang="tr-TR" dirty="0"/>
              <a:t> </a:t>
            </a:r>
            <a:r>
              <a:rPr lang="tr-TR" dirty="0" err="1"/>
              <a:t>arthritis</a:t>
            </a:r>
            <a:endParaRPr lang="tr-TR" dirty="0"/>
          </a:p>
        </p:txBody>
      </p:sp>
      <p:graphicFrame>
        <p:nvGraphicFramePr>
          <p:cNvPr id="4" name="İçerik Yer Tutucusu 3"/>
          <p:cNvGraphicFramePr>
            <a:graphicFrameLocks noGrp="1"/>
          </p:cNvGraphicFramePr>
          <p:nvPr>
            <p:ph idx="1"/>
          </p:nvPr>
        </p:nvGraphicFramePr>
        <p:xfrm>
          <a:off x="1066800" y="2103596"/>
          <a:ext cx="10058400" cy="3931920"/>
        </p:xfrm>
        <a:graphic>
          <a:graphicData uri="http://schemas.openxmlformats.org/drawingml/2006/table">
            <a:tbl>
              <a:tblPr/>
              <a:tblGrid>
                <a:gridCol w="10058400">
                  <a:extLst>
                    <a:ext uri="{9D8B030D-6E8A-4147-A177-3AD203B41FA5}">
                      <a16:colId xmlns:a16="http://schemas.microsoft.com/office/drawing/2014/main" val="20000"/>
                    </a:ext>
                  </a:extLst>
                </a:gridCol>
              </a:tblGrid>
              <a:tr h="0">
                <a:tc>
                  <a:txBody>
                    <a:bodyPr/>
                    <a:lstStyle/>
                    <a:p>
                      <a:pPr algn="l"/>
                      <a:r>
                        <a:rPr lang="en-US" dirty="0" smtClean="0"/>
                        <a:t>Psoriasis or family history of psoriasis</a:t>
                      </a:r>
                      <a:endParaRPr lang="en-US" dirty="0"/>
                    </a:p>
                  </a:txBody>
                  <a:tcPr>
                    <a:lnL>
                      <a:noFill/>
                    </a:lnL>
                    <a:lnR>
                      <a:noFill/>
                    </a:lnR>
                    <a:lnT>
                      <a:noFill/>
                    </a:lnT>
                    <a:lnB>
                      <a:noFill/>
                    </a:lnB>
                  </a:tcPr>
                </a:tc>
                <a:extLst>
                  <a:ext uri="{0D108BD9-81ED-4DB2-BD59-A6C34878D82A}">
                    <a16:rowId xmlns:a16="http://schemas.microsoft.com/office/drawing/2014/main" val="10000"/>
                  </a:ext>
                </a:extLst>
              </a:tr>
              <a:tr h="0">
                <a:tc>
                  <a:txBody>
                    <a:bodyPr/>
                    <a:lstStyle/>
                    <a:p>
                      <a:pPr algn="l"/>
                      <a:r>
                        <a:rPr lang="tr-TR"/>
                        <a:t>Plus any one of:</a:t>
                      </a:r>
                    </a:p>
                  </a:txBody>
                  <a:tcPr>
                    <a:lnL>
                      <a:noFill/>
                    </a:lnL>
                    <a:lnR>
                      <a:noFill/>
                    </a:lnR>
                    <a:lnT>
                      <a:noFill/>
                    </a:lnT>
                    <a:lnB>
                      <a:noFill/>
                    </a:lnB>
                  </a:tcPr>
                </a:tc>
                <a:extLst>
                  <a:ext uri="{0D108BD9-81ED-4DB2-BD59-A6C34878D82A}">
                    <a16:rowId xmlns:a16="http://schemas.microsoft.com/office/drawing/2014/main" val="10001"/>
                  </a:ext>
                </a:extLst>
              </a:tr>
              <a:tr h="0">
                <a:tc>
                  <a:txBody>
                    <a:bodyPr/>
                    <a:lstStyle/>
                    <a:p>
                      <a:pPr algn="l"/>
                      <a:r>
                        <a:rPr lang="tr-TR" dirty="0"/>
                        <a:t>    </a:t>
                      </a:r>
                      <a:r>
                        <a:rPr lang="tr-TR" dirty="0" err="1"/>
                        <a:t>Clinical</a:t>
                      </a:r>
                      <a:r>
                        <a:rPr lang="tr-TR" dirty="0"/>
                        <a:t> </a:t>
                      </a:r>
                      <a:r>
                        <a:rPr lang="tr-TR" dirty="0" err="1"/>
                        <a:t>inflammatory</a:t>
                      </a:r>
                      <a:r>
                        <a:rPr lang="tr-TR" dirty="0"/>
                        <a:t> </a:t>
                      </a:r>
                      <a:r>
                        <a:rPr lang="tr-TR" dirty="0" err="1"/>
                        <a:t>enthesitis</a:t>
                      </a:r>
                      <a:endParaRPr lang="tr-TR" dirty="0"/>
                    </a:p>
                  </a:txBody>
                  <a:tcPr>
                    <a:lnL>
                      <a:noFill/>
                    </a:lnL>
                    <a:lnR>
                      <a:noFill/>
                    </a:lnR>
                    <a:lnT>
                      <a:noFill/>
                    </a:lnT>
                    <a:lnB>
                      <a:noFill/>
                    </a:lnB>
                  </a:tcPr>
                </a:tc>
                <a:extLst>
                  <a:ext uri="{0D108BD9-81ED-4DB2-BD59-A6C34878D82A}">
                    <a16:rowId xmlns:a16="http://schemas.microsoft.com/office/drawing/2014/main" val="10002"/>
                  </a:ext>
                </a:extLst>
              </a:tr>
              <a:tr h="0">
                <a:tc>
                  <a:txBody>
                    <a:bodyPr/>
                    <a:lstStyle/>
                    <a:p>
                      <a:pPr algn="l"/>
                      <a:r>
                        <a:rPr lang="en-US" dirty="0"/>
                        <a:t>    Radiographic </a:t>
                      </a:r>
                      <a:r>
                        <a:rPr lang="en-US" dirty="0" err="1"/>
                        <a:t>enthesitis</a:t>
                      </a:r>
                      <a:r>
                        <a:rPr lang="en-US" dirty="0"/>
                        <a:t> (replaces MRI evidence of </a:t>
                      </a:r>
                      <a:r>
                        <a:rPr lang="en-US" dirty="0" err="1"/>
                        <a:t>enthesitis</a:t>
                      </a:r>
                      <a:r>
                        <a:rPr lang="en-US" dirty="0"/>
                        <a:t>)</a:t>
                      </a:r>
                    </a:p>
                  </a:txBody>
                  <a:tcPr>
                    <a:lnL>
                      <a:noFill/>
                    </a:lnL>
                    <a:lnR>
                      <a:noFill/>
                    </a:lnR>
                    <a:lnT>
                      <a:noFill/>
                    </a:lnT>
                    <a:lnB>
                      <a:noFill/>
                    </a:lnB>
                  </a:tcPr>
                </a:tc>
                <a:extLst>
                  <a:ext uri="{0D108BD9-81ED-4DB2-BD59-A6C34878D82A}">
                    <a16:rowId xmlns:a16="http://schemas.microsoft.com/office/drawing/2014/main" val="10003"/>
                  </a:ext>
                </a:extLst>
              </a:tr>
              <a:tr h="0">
                <a:tc>
                  <a:txBody>
                    <a:bodyPr/>
                    <a:lstStyle/>
                    <a:p>
                      <a:pPr algn="l"/>
                      <a:r>
                        <a:rPr lang="tr-TR" dirty="0"/>
                        <a:t>    </a:t>
                      </a:r>
                      <a:r>
                        <a:rPr lang="tr-TR" dirty="0" err="1"/>
                        <a:t>Distal</a:t>
                      </a:r>
                      <a:r>
                        <a:rPr lang="tr-TR" dirty="0"/>
                        <a:t> </a:t>
                      </a:r>
                      <a:r>
                        <a:rPr lang="tr-TR" dirty="0" err="1"/>
                        <a:t>interphalangeal</a:t>
                      </a:r>
                      <a:r>
                        <a:rPr lang="tr-TR" dirty="0"/>
                        <a:t> </a:t>
                      </a:r>
                      <a:r>
                        <a:rPr lang="tr-TR" dirty="0" err="1"/>
                        <a:t>joint</a:t>
                      </a:r>
                      <a:r>
                        <a:rPr lang="tr-TR" dirty="0"/>
                        <a:t> </a:t>
                      </a:r>
                      <a:r>
                        <a:rPr lang="tr-TR" dirty="0" err="1"/>
                        <a:t>disease</a:t>
                      </a:r>
                      <a:endParaRPr lang="tr-TR" dirty="0"/>
                    </a:p>
                  </a:txBody>
                  <a:tcPr>
                    <a:lnL>
                      <a:noFill/>
                    </a:lnL>
                    <a:lnR>
                      <a:noFill/>
                    </a:lnR>
                    <a:lnT>
                      <a:noFill/>
                    </a:lnT>
                    <a:lnB>
                      <a:noFill/>
                    </a:lnB>
                  </a:tcPr>
                </a:tc>
                <a:extLst>
                  <a:ext uri="{0D108BD9-81ED-4DB2-BD59-A6C34878D82A}">
                    <a16:rowId xmlns:a16="http://schemas.microsoft.com/office/drawing/2014/main" val="10004"/>
                  </a:ext>
                </a:extLst>
              </a:tr>
              <a:tr h="0">
                <a:tc>
                  <a:txBody>
                    <a:bodyPr/>
                    <a:lstStyle/>
                    <a:p>
                      <a:pPr algn="l"/>
                      <a:r>
                        <a:rPr lang="tr-TR" dirty="0"/>
                        <a:t>    </a:t>
                      </a:r>
                      <a:r>
                        <a:rPr lang="tr-TR" dirty="0" err="1"/>
                        <a:t>Sacroiliitis</a:t>
                      </a:r>
                      <a:r>
                        <a:rPr lang="tr-TR" dirty="0"/>
                        <a:t>/</a:t>
                      </a:r>
                      <a:r>
                        <a:rPr lang="tr-TR" dirty="0" err="1"/>
                        <a:t>spinal</a:t>
                      </a:r>
                      <a:r>
                        <a:rPr lang="tr-TR" dirty="0"/>
                        <a:t> </a:t>
                      </a:r>
                      <a:r>
                        <a:rPr lang="tr-TR" dirty="0" err="1"/>
                        <a:t>inflammation</a:t>
                      </a:r>
                      <a:endParaRPr lang="tr-TR" dirty="0"/>
                    </a:p>
                  </a:txBody>
                  <a:tcPr>
                    <a:lnL>
                      <a:noFill/>
                    </a:lnL>
                    <a:lnR>
                      <a:noFill/>
                    </a:lnR>
                    <a:lnT>
                      <a:noFill/>
                    </a:lnT>
                    <a:lnB>
                      <a:noFill/>
                    </a:lnB>
                  </a:tcPr>
                </a:tc>
                <a:extLst>
                  <a:ext uri="{0D108BD9-81ED-4DB2-BD59-A6C34878D82A}">
                    <a16:rowId xmlns:a16="http://schemas.microsoft.com/office/drawing/2014/main" val="10005"/>
                  </a:ext>
                </a:extLst>
              </a:tr>
              <a:tr h="0">
                <a:tc>
                  <a:txBody>
                    <a:bodyPr/>
                    <a:lstStyle/>
                    <a:p>
                      <a:pPr algn="l"/>
                      <a:r>
                        <a:rPr lang="tr-TR" dirty="0"/>
                        <a:t>    </a:t>
                      </a:r>
                      <a:r>
                        <a:rPr lang="tr-TR" dirty="0" err="1"/>
                        <a:t>Uncommon</a:t>
                      </a:r>
                      <a:r>
                        <a:rPr lang="tr-TR" dirty="0"/>
                        <a:t> </a:t>
                      </a:r>
                      <a:r>
                        <a:rPr lang="tr-TR" dirty="0" err="1"/>
                        <a:t>arthropathies</a:t>
                      </a:r>
                      <a:r>
                        <a:rPr lang="tr-TR" dirty="0"/>
                        <a:t> (SAPHO, </a:t>
                      </a:r>
                      <a:r>
                        <a:rPr lang="tr-TR" dirty="0" err="1"/>
                        <a:t>spondylodiscitis</a:t>
                      </a:r>
                      <a:r>
                        <a:rPr lang="tr-TR" dirty="0"/>
                        <a:t>, </a:t>
                      </a:r>
                      <a:r>
                        <a:rPr lang="tr-TR" dirty="0" err="1"/>
                        <a:t>arthritis</a:t>
                      </a:r>
                      <a:r>
                        <a:rPr lang="tr-TR" dirty="0"/>
                        <a:t> </a:t>
                      </a:r>
                      <a:r>
                        <a:rPr lang="tr-TR" dirty="0" err="1"/>
                        <a:t>mutilans</a:t>
                      </a:r>
                      <a:r>
                        <a:rPr lang="tr-TR" dirty="0"/>
                        <a:t>, </a:t>
                      </a:r>
                      <a:r>
                        <a:rPr lang="tr-TR" dirty="0" err="1"/>
                        <a:t>onchyo-pachydermo-periostitis</a:t>
                      </a:r>
                      <a:r>
                        <a:rPr lang="tr-TR" dirty="0"/>
                        <a:t>, </a:t>
                      </a:r>
                      <a:r>
                        <a:rPr lang="tr-TR" dirty="0" err="1"/>
                        <a:t>chronic</a:t>
                      </a:r>
                      <a:r>
                        <a:rPr lang="tr-TR" dirty="0"/>
                        <a:t> </a:t>
                      </a:r>
                      <a:r>
                        <a:rPr lang="tr-TR" dirty="0" err="1"/>
                        <a:t>multifocal</a:t>
                      </a:r>
                      <a:r>
                        <a:rPr lang="tr-TR" dirty="0"/>
                        <a:t> </a:t>
                      </a:r>
                      <a:r>
                        <a:rPr lang="tr-TR" dirty="0" err="1"/>
                        <a:t>recurrent</a:t>
                      </a:r>
                      <a:r>
                        <a:rPr lang="tr-TR" dirty="0"/>
                        <a:t> </a:t>
                      </a:r>
                      <a:r>
                        <a:rPr lang="tr-TR" dirty="0" err="1"/>
                        <a:t>osteomyelitis</a:t>
                      </a:r>
                      <a:r>
                        <a:rPr lang="tr-TR" dirty="0"/>
                        <a:t>)</a:t>
                      </a:r>
                    </a:p>
                  </a:txBody>
                  <a:tcPr>
                    <a:lnL>
                      <a:noFill/>
                    </a:lnL>
                    <a:lnR>
                      <a:noFill/>
                    </a:lnR>
                    <a:lnT>
                      <a:noFill/>
                    </a:lnT>
                    <a:lnB>
                      <a:noFill/>
                    </a:lnB>
                  </a:tcPr>
                </a:tc>
                <a:extLst>
                  <a:ext uri="{0D108BD9-81ED-4DB2-BD59-A6C34878D82A}">
                    <a16:rowId xmlns:a16="http://schemas.microsoft.com/office/drawing/2014/main" val="10006"/>
                  </a:ext>
                </a:extLst>
              </a:tr>
              <a:tr h="0">
                <a:tc>
                  <a:txBody>
                    <a:bodyPr/>
                    <a:lstStyle/>
                    <a:p>
                      <a:pPr algn="l"/>
                      <a:r>
                        <a:rPr lang="tr-TR" dirty="0"/>
                        <a:t>    </a:t>
                      </a:r>
                      <a:r>
                        <a:rPr lang="tr-TR" dirty="0" err="1"/>
                        <a:t>Dactylitis</a:t>
                      </a:r>
                      <a:endParaRPr lang="tr-TR" dirty="0"/>
                    </a:p>
                  </a:txBody>
                  <a:tcPr>
                    <a:lnL>
                      <a:noFill/>
                    </a:lnL>
                    <a:lnR>
                      <a:noFill/>
                    </a:lnR>
                    <a:lnT>
                      <a:noFill/>
                    </a:lnT>
                    <a:lnB>
                      <a:noFill/>
                    </a:lnB>
                  </a:tcPr>
                </a:tc>
                <a:extLst>
                  <a:ext uri="{0D108BD9-81ED-4DB2-BD59-A6C34878D82A}">
                    <a16:rowId xmlns:a16="http://schemas.microsoft.com/office/drawing/2014/main" val="10007"/>
                  </a:ext>
                </a:extLst>
              </a:tr>
              <a:tr h="0">
                <a:tc>
                  <a:txBody>
                    <a:bodyPr/>
                    <a:lstStyle/>
                    <a:p>
                      <a:pPr algn="l"/>
                      <a:r>
                        <a:rPr lang="tr-TR" dirty="0"/>
                        <a:t>    </a:t>
                      </a:r>
                      <a:r>
                        <a:rPr lang="tr-TR" dirty="0" err="1"/>
                        <a:t>Monoarthritis</a:t>
                      </a:r>
                      <a:endParaRPr lang="tr-TR" dirty="0"/>
                    </a:p>
                  </a:txBody>
                  <a:tcPr>
                    <a:lnL>
                      <a:noFill/>
                    </a:lnL>
                    <a:lnR>
                      <a:noFill/>
                    </a:lnR>
                    <a:lnT>
                      <a:noFill/>
                    </a:lnT>
                    <a:lnB>
                      <a:noFill/>
                    </a:lnB>
                  </a:tcPr>
                </a:tc>
                <a:extLst>
                  <a:ext uri="{0D108BD9-81ED-4DB2-BD59-A6C34878D82A}">
                    <a16:rowId xmlns:a16="http://schemas.microsoft.com/office/drawing/2014/main" val="10008"/>
                  </a:ext>
                </a:extLst>
              </a:tr>
              <a:tr h="0">
                <a:tc>
                  <a:txBody>
                    <a:bodyPr/>
                    <a:lstStyle/>
                    <a:p>
                      <a:pPr algn="l"/>
                      <a:r>
                        <a:rPr lang="en-US" dirty="0"/>
                        <a:t>    </a:t>
                      </a:r>
                      <a:r>
                        <a:rPr lang="en-US" dirty="0" err="1"/>
                        <a:t>Oligoarthritis</a:t>
                      </a:r>
                      <a:r>
                        <a:rPr lang="en-US" dirty="0"/>
                        <a:t> (four or less swollen joints)</a:t>
                      </a:r>
                    </a:p>
                  </a:txBody>
                  <a:tcPr>
                    <a:lnL>
                      <a:noFill/>
                    </a:lnL>
                    <a:lnR>
                      <a:noFill/>
                    </a:lnR>
                    <a:lnT>
                      <a:noFill/>
                    </a:lnT>
                    <a:lnB>
                      <a:noFill/>
                    </a:lnB>
                  </a:tcPr>
                </a:tc>
                <a:extLst>
                  <a:ext uri="{0D108BD9-81ED-4DB2-BD59-A6C34878D82A}">
                    <a16:rowId xmlns:a16="http://schemas.microsoft.com/office/drawing/2014/main" val="10009"/>
                  </a:ext>
                </a:extLst>
              </a:tr>
            </a:tbl>
          </a:graphicData>
        </a:graphic>
      </p:graphicFrame>
      <p:sp>
        <p:nvSpPr>
          <p:cNvPr id="5" name="Rectangle 1"/>
          <p:cNvSpPr>
            <a:spLocks noChangeArrowheads="1"/>
          </p:cNvSpPr>
          <p:nvPr/>
        </p:nvSpPr>
        <p:spPr bwMode="auto">
          <a:xfrm>
            <a:off x="1093788" y="2103438"/>
            <a:ext cx="160337"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tr-TR"/>
          </a:p>
        </p:txBody>
      </p:sp>
      <p:sp>
        <p:nvSpPr>
          <p:cNvPr id="6" name="Rectangle 2"/>
          <p:cNvSpPr>
            <a:spLocks noChangeArrowheads="1"/>
          </p:cNvSpPr>
          <p:nvPr/>
        </p:nvSpPr>
        <p:spPr bwMode="auto">
          <a:xfrm>
            <a:off x="1093788" y="2103438"/>
            <a:ext cx="160337"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tr-TR"/>
          </a:p>
        </p:txBody>
      </p:sp>
      <p:sp>
        <p:nvSpPr>
          <p:cNvPr id="7" name="Rectangle 3"/>
          <p:cNvSpPr>
            <a:spLocks noChangeArrowheads="1"/>
          </p:cNvSpPr>
          <p:nvPr/>
        </p:nvSpPr>
        <p:spPr bwMode="auto">
          <a:xfrm>
            <a:off x="1093788" y="2103438"/>
            <a:ext cx="160337"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tr-TR"/>
          </a:p>
        </p:txBody>
      </p:sp>
      <p:sp>
        <p:nvSpPr>
          <p:cNvPr id="8" name="Rectangle 4"/>
          <p:cNvSpPr>
            <a:spLocks noChangeArrowheads="1"/>
          </p:cNvSpPr>
          <p:nvPr/>
        </p:nvSpPr>
        <p:spPr bwMode="auto">
          <a:xfrm>
            <a:off x="1093788" y="2103438"/>
            <a:ext cx="160337"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tr-TR"/>
          </a:p>
        </p:txBody>
      </p:sp>
      <p:sp>
        <p:nvSpPr>
          <p:cNvPr id="9" name="Rectangle 5"/>
          <p:cNvSpPr>
            <a:spLocks noChangeArrowheads="1"/>
          </p:cNvSpPr>
          <p:nvPr/>
        </p:nvSpPr>
        <p:spPr bwMode="auto">
          <a:xfrm>
            <a:off x="1093788" y="2055039"/>
            <a:ext cx="65" cy="553998"/>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6"/>
          <p:cNvSpPr>
            <a:spLocks noChangeArrowheads="1"/>
          </p:cNvSpPr>
          <p:nvPr/>
        </p:nvSpPr>
        <p:spPr bwMode="auto">
          <a:xfrm>
            <a:off x="1093788" y="2103438"/>
            <a:ext cx="160337"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tr-TR"/>
          </a:p>
        </p:txBody>
      </p:sp>
      <p:sp>
        <p:nvSpPr>
          <p:cNvPr id="11" name="Rectangle 7"/>
          <p:cNvSpPr>
            <a:spLocks noChangeArrowheads="1"/>
          </p:cNvSpPr>
          <p:nvPr/>
        </p:nvSpPr>
        <p:spPr bwMode="auto">
          <a:xfrm>
            <a:off x="1093788" y="2103438"/>
            <a:ext cx="160337"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smtClean="0">
                <a:ln>
                  <a:noFill/>
                </a:ln>
                <a:solidFill>
                  <a:schemeClr val="tx1"/>
                </a:solidFill>
                <a:effectLst/>
                <a:latin typeface="Arial" panose="020B0604020202020204" pitchFamily="34" charset="0"/>
              </a:rPr>
              <a:t>4 of 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37797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3047" y="481229"/>
            <a:ext cx="10874188" cy="1371600"/>
          </a:xfrm>
        </p:spPr>
        <p:txBody>
          <a:bodyPr>
            <a:normAutofit/>
          </a:bodyPr>
          <a:lstStyle/>
          <a:p>
            <a:r>
              <a:rPr lang="tr-TR" sz="3200" b="1" dirty="0"/>
              <a:t>PSÖRİYATİK ARTRİTİN </a:t>
            </a:r>
            <a:r>
              <a:rPr lang="tr-TR" sz="3200" b="1" dirty="0" smtClean="0"/>
              <a:t>MODİFİYE </a:t>
            </a:r>
            <a:r>
              <a:rPr lang="tr-TR" sz="3200" b="1" dirty="0" err="1" smtClean="0"/>
              <a:t>McGonagle</a:t>
            </a:r>
            <a:r>
              <a:rPr lang="tr-TR" sz="3200" b="1" dirty="0" smtClean="0"/>
              <a:t> KRİTERLERİ</a:t>
            </a:r>
            <a:endParaRPr lang="tr-TR" sz="3200" b="1" dirty="0"/>
          </a:p>
        </p:txBody>
      </p:sp>
      <p:sp>
        <p:nvSpPr>
          <p:cNvPr id="5" name="Yuvarlatılmış Dikdörtgen 4"/>
          <p:cNvSpPr/>
          <p:nvPr/>
        </p:nvSpPr>
        <p:spPr>
          <a:xfrm>
            <a:off x="3334870" y="1683748"/>
            <a:ext cx="1801906" cy="87119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PSÖRİYAZİS</a:t>
            </a:r>
            <a:endParaRPr lang="tr-TR" dirty="0"/>
          </a:p>
        </p:txBody>
      </p:sp>
      <p:sp>
        <p:nvSpPr>
          <p:cNvPr id="6" name="Metin kutusu 5"/>
          <p:cNvSpPr txBox="1"/>
          <p:nvPr/>
        </p:nvSpPr>
        <p:spPr>
          <a:xfrm>
            <a:off x="5392270" y="1823070"/>
            <a:ext cx="1116106" cy="369332"/>
          </a:xfrm>
          <a:prstGeom prst="rect">
            <a:avLst/>
          </a:prstGeom>
          <a:noFill/>
        </p:spPr>
        <p:txBody>
          <a:bodyPr wrap="square" rtlCol="0">
            <a:spAutoFit/>
          </a:bodyPr>
          <a:lstStyle/>
          <a:p>
            <a:r>
              <a:rPr lang="tr-TR" dirty="0" smtClean="0"/>
              <a:t>veya</a:t>
            </a:r>
            <a:endParaRPr lang="tr-TR" dirty="0"/>
          </a:p>
        </p:txBody>
      </p:sp>
      <p:sp>
        <p:nvSpPr>
          <p:cNvPr id="7" name="Yuvarlatılmış Dikdörtgen 6"/>
          <p:cNvSpPr/>
          <p:nvPr/>
        </p:nvSpPr>
        <p:spPr>
          <a:xfrm>
            <a:off x="6299946" y="1683747"/>
            <a:ext cx="1801906" cy="87119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PSÖRİYAZİSİN AİLE ÖYKÜSÜ</a:t>
            </a:r>
            <a:endParaRPr lang="tr-TR" dirty="0"/>
          </a:p>
        </p:txBody>
      </p:sp>
      <p:sp>
        <p:nvSpPr>
          <p:cNvPr id="8" name="Metin kutusu 7"/>
          <p:cNvSpPr txBox="1"/>
          <p:nvPr/>
        </p:nvSpPr>
        <p:spPr>
          <a:xfrm>
            <a:off x="4461060" y="2315316"/>
            <a:ext cx="2380130" cy="646331"/>
          </a:xfrm>
          <a:prstGeom prst="rect">
            <a:avLst/>
          </a:prstGeom>
          <a:noFill/>
        </p:spPr>
        <p:txBody>
          <a:bodyPr wrap="square" rtlCol="0">
            <a:spAutoFit/>
          </a:bodyPr>
          <a:lstStyle/>
          <a:p>
            <a:r>
              <a:rPr lang="tr-TR" dirty="0" smtClean="0"/>
              <a:t>                ve </a:t>
            </a:r>
          </a:p>
          <a:p>
            <a:r>
              <a:rPr lang="tr-TR" dirty="0" smtClean="0"/>
              <a:t>        EN AZ BİRİSİ</a:t>
            </a:r>
            <a:endParaRPr lang="tr-TR" dirty="0"/>
          </a:p>
        </p:txBody>
      </p:sp>
      <p:graphicFrame>
        <p:nvGraphicFramePr>
          <p:cNvPr id="9" name="Tablo 8"/>
          <p:cNvGraphicFramePr>
            <a:graphicFrameLocks noGrp="1"/>
          </p:cNvGraphicFramePr>
          <p:nvPr>
            <p:extLst>
              <p:ext uri="{D42A27DB-BD31-4B8C-83A1-F6EECF244321}">
                <p14:modId xmlns:p14="http://schemas.microsoft.com/office/powerpoint/2010/main" val="4223135310"/>
              </p:ext>
            </p:extLst>
          </p:nvPr>
        </p:nvGraphicFramePr>
        <p:xfrm>
          <a:off x="1996141" y="2894513"/>
          <a:ext cx="8128000" cy="35102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370840">
                <a:tc>
                  <a:txBody>
                    <a:bodyPr/>
                    <a:lstStyle/>
                    <a:p>
                      <a:pPr algn="l"/>
                      <a:r>
                        <a:rPr lang="tr-TR" dirty="0" smtClean="0"/>
                        <a:t>KLİNİK OLARAK ENFLAMATUVAR ENTESİT</a:t>
                      </a:r>
                      <a:endParaRPr lang="tr-TR" dirty="0"/>
                    </a:p>
                  </a:txBody>
                  <a:tcPr/>
                </a:tc>
                <a:extLst>
                  <a:ext uri="{0D108BD9-81ED-4DB2-BD59-A6C34878D82A}">
                    <a16:rowId xmlns:a16="http://schemas.microsoft.com/office/drawing/2014/main" val="10000"/>
                  </a:ext>
                </a:extLst>
              </a:tr>
              <a:tr h="370840">
                <a:tc>
                  <a:txBody>
                    <a:bodyPr/>
                    <a:lstStyle/>
                    <a:p>
                      <a:pPr algn="l"/>
                      <a:r>
                        <a:rPr lang="tr-TR" dirty="0" smtClean="0"/>
                        <a:t>RADYOGRAFİK ENTESİT ( MRG  DE KULLANILABİLİR)</a:t>
                      </a:r>
                      <a:endParaRPr lang="en-US" dirty="0"/>
                    </a:p>
                  </a:txBody>
                  <a:tcPr/>
                </a:tc>
                <a:extLst>
                  <a:ext uri="{0D108BD9-81ED-4DB2-BD59-A6C34878D82A}">
                    <a16:rowId xmlns:a16="http://schemas.microsoft.com/office/drawing/2014/main" val="10001"/>
                  </a:ext>
                </a:extLst>
              </a:tr>
              <a:tr h="370840">
                <a:tc>
                  <a:txBody>
                    <a:bodyPr/>
                    <a:lstStyle/>
                    <a:p>
                      <a:pPr algn="l"/>
                      <a:r>
                        <a:rPr lang="tr-TR" baseline="0" dirty="0" smtClean="0"/>
                        <a:t> </a:t>
                      </a:r>
                      <a:r>
                        <a:rPr lang="tr-TR" dirty="0" smtClean="0"/>
                        <a:t>DIP TUTULUMU</a:t>
                      </a:r>
                      <a:endParaRPr lang="tr-TR" dirty="0"/>
                    </a:p>
                  </a:txBody>
                  <a:tcPr/>
                </a:tc>
                <a:extLst>
                  <a:ext uri="{0D108BD9-81ED-4DB2-BD59-A6C34878D82A}">
                    <a16:rowId xmlns:a16="http://schemas.microsoft.com/office/drawing/2014/main" val="10002"/>
                  </a:ext>
                </a:extLst>
              </a:tr>
              <a:tr h="370840">
                <a:tc>
                  <a:txBody>
                    <a:bodyPr/>
                    <a:lstStyle/>
                    <a:p>
                      <a:pPr algn="l"/>
                      <a:r>
                        <a:rPr lang="tr-TR" dirty="0" smtClean="0"/>
                        <a:t>SAKROİLİİT/SPİNAL İNFLAMASYON</a:t>
                      </a:r>
                      <a:endParaRPr lang="tr-TR" dirty="0"/>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SIK OLMAYAN ARTROPATİLER</a:t>
                      </a:r>
                    </a:p>
                    <a:p>
                      <a:pPr algn="l"/>
                      <a:r>
                        <a:rPr lang="tr-TR" dirty="0" smtClean="0"/>
                        <a:t>(</a:t>
                      </a:r>
                      <a:r>
                        <a:rPr lang="tr-TR" dirty="0"/>
                        <a:t>SAPHO, </a:t>
                      </a:r>
                      <a:r>
                        <a:rPr lang="tr-TR" dirty="0" err="1"/>
                        <a:t>spondylodiscitis</a:t>
                      </a:r>
                      <a:r>
                        <a:rPr lang="tr-TR" dirty="0"/>
                        <a:t>, </a:t>
                      </a:r>
                      <a:r>
                        <a:rPr lang="tr-TR" dirty="0" err="1"/>
                        <a:t>arthritis</a:t>
                      </a:r>
                      <a:r>
                        <a:rPr lang="tr-TR" dirty="0"/>
                        <a:t> </a:t>
                      </a:r>
                      <a:r>
                        <a:rPr lang="tr-TR" dirty="0" err="1"/>
                        <a:t>mutilans</a:t>
                      </a:r>
                      <a:r>
                        <a:rPr lang="tr-TR" dirty="0"/>
                        <a:t>, </a:t>
                      </a:r>
                      <a:r>
                        <a:rPr lang="tr-TR" dirty="0" err="1"/>
                        <a:t>onchyo-pachydermo-periostitis</a:t>
                      </a:r>
                      <a:r>
                        <a:rPr lang="tr-TR" dirty="0"/>
                        <a:t>, </a:t>
                      </a:r>
                      <a:r>
                        <a:rPr lang="tr-TR" dirty="0" err="1"/>
                        <a:t>chronic</a:t>
                      </a:r>
                      <a:r>
                        <a:rPr lang="tr-TR" dirty="0"/>
                        <a:t> </a:t>
                      </a:r>
                      <a:r>
                        <a:rPr lang="tr-TR" dirty="0" err="1"/>
                        <a:t>multifocal</a:t>
                      </a:r>
                      <a:r>
                        <a:rPr lang="tr-TR" dirty="0"/>
                        <a:t> </a:t>
                      </a:r>
                      <a:r>
                        <a:rPr lang="tr-TR" dirty="0" err="1"/>
                        <a:t>recurrent</a:t>
                      </a:r>
                      <a:r>
                        <a:rPr lang="tr-TR" dirty="0"/>
                        <a:t> </a:t>
                      </a:r>
                      <a:r>
                        <a:rPr lang="tr-TR" dirty="0" err="1"/>
                        <a:t>osteomyelitis</a:t>
                      </a:r>
                      <a:r>
                        <a:rPr lang="tr-TR" dirty="0" smtClean="0"/>
                        <a:t>)</a:t>
                      </a:r>
                      <a:endParaRPr lang="tr-TR" dirty="0"/>
                    </a:p>
                  </a:txBody>
                  <a:tcPr/>
                </a:tc>
                <a:extLst>
                  <a:ext uri="{0D108BD9-81ED-4DB2-BD59-A6C34878D82A}">
                    <a16:rowId xmlns:a16="http://schemas.microsoft.com/office/drawing/2014/main" val="10004"/>
                  </a:ext>
                </a:extLst>
              </a:tr>
              <a:tr h="370840">
                <a:tc>
                  <a:txBody>
                    <a:bodyPr/>
                    <a:lstStyle/>
                    <a:p>
                      <a:pPr algn="l"/>
                      <a:r>
                        <a:rPr lang="tr-TR" dirty="0" smtClean="0"/>
                        <a:t>DAKTİLİT</a:t>
                      </a:r>
                      <a:endParaRPr lang="tr-TR" dirty="0"/>
                    </a:p>
                  </a:txBody>
                  <a:tcPr/>
                </a:tc>
                <a:extLst>
                  <a:ext uri="{0D108BD9-81ED-4DB2-BD59-A6C34878D82A}">
                    <a16:rowId xmlns:a16="http://schemas.microsoft.com/office/drawing/2014/main" val="10005"/>
                  </a:ext>
                </a:extLst>
              </a:tr>
              <a:tr h="370840">
                <a:tc>
                  <a:txBody>
                    <a:bodyPr/>
                    <a:lstStyle/>
                    <a:p>
                      <a:pPr algn="l"/>
                      <a:r>
                        <a:rPr lang="tr-TR" dirty="0" smtClean="0"/>
                        <a:t> MONOARTRİT</a:t>
                      </a:r>
                      <a:endParaRPr lang="tr-TR" dirty="0"/>
                    </a:p>
                  </a:txBody>
                  <a:tcPr/>
                </a:tc>
                <a:extLst>
                  <a:ext uri="{0D108BD9-81ED-4DB2-BD59-A6C34878D82A}">
                    <a16:rowId xmlns:a16="http://schemas.microsoft.com/office/drawing/2014/main" val="10006"/>
                  </a:ext>
                </a:extLst>
              </a:tr>
              <a:tr h="370840">
                <a:tc>
                  <a:txBody>
                    <a:bodyPr/>
                    <a:lstStyle/>
                    <a:p>
                      <a:pPr algn="l"/>
                      <a:r>
                        <a:rPr lang="tr-TR" dirty="0" smtClean="0"/>
                        <a:t>OLİGOARTRİT</a:t>
                      </a:r>
                      <a:endParaRPr lang="en-US" dirty="0"/>
                    </a:p>
                  </a:txBody>
                  <a:tcPr/>
                </a:tc>
                <a:extLst>
                  <a:ext uri="{0D108BD9-81ED-4DB2-BD59-A6C34878D82A}">
                    <a16:rowId xmlns:a16="http://schemas.microsoft.com/office/drawing/2014/main" val="10007"/>
                  </a:ext>
                </a:extLst>
              </a:tr>
            </a:tbl>
          </a:graphicData>
        </a:graphic>
      </p:graphicFrame>
      <p:cxnSp>
        <p:nvCxnSpPr>
          <p:cNvPr id="11" name="Düz Bağlayıcı 10"/>
          <p:cNvCxnSpPr/>
          <p:nvPr/>
        </p:nvCxnSpPr>
        <p:spPr>
          <a:xfrm>
            <a:off x="5136776" y="2192402"/>
            <a:ext cx="116317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119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708338" y="462634"/>
            <a:ext cx="10058400" cy="1371600"/>
          </a:xfrm>
        </p:spPr>
        <p:txBody>
          <a:bodyPr>
            <a:normAutofit fontScale="90000"/>
          </a:bodyPr>
          <a:lstStyle/>
          <a:p>
            <a:r>
              <a:rPr lang="en-US" dirty="0"/>
              <a:t>Psoriatic arthritis criteria of </a:t>
            </a:r>
            <a:r>
              <a:rPr lang="en-US" dirty="0" err="1"/>
              <a:t>Fournié</a:t>
            </a:r>
            <a:r>
              <a:rPr lang="en-US" dirty="0"/>
              <a:t> </a:t>
            </a:r>
            <a:r>
              <a:rPr lang="en-US" i="1" dirty="0" smtClean="0"/>
              <a:t>et</a:t>
            </a:r>
            <a:endParaRPr lang="tr-TR" dirty="0"/>
          </a:p>
        </p:txBody>
      </p:sp>
      <p:graphicFrame>
        <p:nvGraphicFramePr>
          <p:cNvPr id="10" name="İçerik Yer Tutucusu 9"/>
          <p:cNvGraphicFramePr>
            <a:graphicFrameLocks noGrp="1"/>
          </p:cNvGraphicFramePr>
          <p:nvPr>
            <p:ph sz="half" idx="4294967295"/>
            <p:extLst>
              <p:ext uri="{D42A27DB-BD31-4B8C-83A1-F6EECF244321}">
                <p14:modId xmlns:p14="http://schemas.microsoft.com/office/powerpoint/2010/main" val="540434060"/>
              </p:ext>
            </p:extLst>
          </p:nvPr>
        </p:nvGraphicFramePr>
        <p:xfrm>
          <a:off x="2292440" y="1468198"/>
          <a:ext cx="7650050" cy="4700777"/>
        </p:xfrm>
        <a:graphic>
          <a:graphicData uri="http://schemas.openxmlformats.org/drawingml/2006/table">
            <a:tbl>
              <a:tblPr/>
              <a:tblGrid>
                <a:gridCol w="3825025">
                  <a:extLst>
                    <a:ext uri="{9D8B030D-6E8A-4147-A177-3AD203B41FA5}">
                      <a16:colId xmlns:a16="http://schemas.microsoft.com/office/drawing/2014/main" val="20000"/>
                    </a:ext>
                  </a:extLst>
                </a:gridCol>
                <a:gridCol w="3825025">
                  <a:extLst>
                    <a:ext uri="{9D8B030D-6E8A-4147-A177-3AD203B41FA5}">
                      <a16:colId xmlns:a16="http://schemas.microsoft.com/office/drawing/2014/main" val="20001"/>
                    </a:ext>
                  </a:extLst>
                </a:gridCol>
              </a:tblGrid>
              <a:tr h="231307">
                <a:tc gridSpan="2">
                  <a:txBody>
                    <a:bodyPr/>
                    <a:lstStyle/>
                    <a:p>
                      <a:pPr algn="l"/>
                      <a:r>
                        <a:rPr lang="en-US" sz="900"/>
                        <a:t>Cut-off for diagnosis of psoriatic arthritis  =  11 points</a:t>
                      </a:r>
                    </a:p>
                  </a:txBody>
                  <a:tcPr marL="43223" marR="43223" marT="21612" marB="21612">
                    <a:lnL>
                      <a:noFill/>
                    </a:lnL>
                    <a:lnR>
                      <a:noFill/>
                    </a:lnR>
                    <a:lnT>
                      <a:noFill/>
                    </a:lnT>
                    <a:lnB>
                      <a:noFill/>
                    </a:lnB>
                  </a:tcPr>
                </a:tc>
                <a:tc hMerge="1">
                  <a:txBody>
                    <a:bodyPr/>
                    <a:lstStyle/>
                    <a:p>
                      <a:endParaRPr lang="tr-TR"/>
                    </a:p>
                  </a:txBody>
                  <a:tcPr/>
                </a:tc>
                <a:extLst>
                  <a:ext uri="{0D108BD9-81ED-4DB2-BD59-A6C34878D82A}">
                    <a16:rowId xmlns:a16="http://schemas.microsoft.com/office/drawing/2014/main" val="10000"/>
                  </a:ext>
                </a:extLst>
              </a:tr>
              <a:tr h="231307">
                <a:tc>
                  <a:txBody>
                    <a:bodyPr/>
                    <a:lstStyle/>
                    <a:p>
                      <a:pPr algn="l"/>
                      <a:r>
                        <a:rPr lang="tr-TR" sz="900" b="1"/>
                        <a:t>Criterion</a:t>
                      </a:r>
                      <a:r>
                        <a:rPr lang="tr-TR" sz="900"/>
                        <a:t> </a:t>
                      </a:r>
                    </a:p>
                  </a:txBody>
                  <a:tcPr marL="43223" marR="43223" marT="21612" marB="21612">
                    <a:lnL>
                      <a:noFill/>
                    </a:lnL>
                    <a:lnR>
                      <a:noFill/>
                    </a:lnR>
                    <a:lnT>
                      <a:noFill/>
                    </a:lnT>
                    <a:lnB>
                      <a:noFill/>
                    </a:lnB>
                  </a:tcPr>
                </a:tc>
                <a:tc>
                  <a:txBody>
                    <a:bodyPr/>
                    <a:lstStyle/>
                    <a:p>
                      <a:pPr algn="l"/>
                      <a:r>
                        <a:rPr lang="tr-TR" sz="900" b="1"/>
                        <a:t>Points</a:t>
                      </a:r>
                      <a:r>
                        <a:rPr lang="tr-TR" sz="900"/>
                        <a:t> </a:t>
                      </a:r>
                    </a:p>
                  </a:txBody>
                  <a:tcPr marL="43223" marR="43223" marT="21612" marB="21612">
                    <a:lnL>
                      <a:noFill/>
                    </a:lnL>
                    <a:lnR>
                      <a:noFill/>
                    </a:lnR>
                    <a:lnT>
                      <a:noFill/>
                    </a:lnT>
                    <a:lnB>
                      <a:noFill/>
                    </a:lnB>
                  </a:tcPr>
                </a:tc>
                <a:extLst>
                  <a:ext uri="{0D108BD9-81ED-4DB2-BD59-A6C34878D82A}">
                    <a16:rowId xmlns:a16="http://schemas.microsoft.com/office/drawing/2014/main" val="10001"/>
                  </a:ext>
                </a:extLst>
              </a:tr>
              <a:tr h="407189">
                <a:tc>
                  <a:txBody>
                    <a:bodyPr/>
                    <a:lstStyle/>
                    <a:p>
                      <a:pPr algn="l"/>
                      <a:r>
                        <a:rPr lang="en-US" sz="900"/>
                        <a:t>Psoriasis antedating or concomitant with joint symptom onset</a:t>
                      </a:r>
                    </a:p>
                  </a:txBody>
                  <a:tcPr marL="43223" marR="43223" marT="21612" marB="21612">
                    <a:lnL>
                      <a:noFill/>
                    </a:lnL>
                    <a:lnR>
                      <a:noFill/>
                    </a:lnR>
                    <a:lnT>
                      <a:noFill/>
                    </a:lnT>
                    <a:lnB>
                      <a:noFill/>
                    </a:lnB>
                  </a:tcPr>
                </a:tc>
                <a:tc>
                  <a:txBody>
                    <a:bodyPr/>
                    <a:lstStyle/>
                    <a:p>
                      <a:pPr algn="l"/>
                      <a:r>
                        <a:rPr lang="tr-TR" sz="900"/>
                        <a:t>6</a:t>
                      </a:r>
                    </a:p>
                  </a:txBody>
                  <a:tcPr marL="43223" marR="43223" marT="21612" marB="21612">
                    <a:lnL>
                      <a:noFill/>
                    </a:lnL>
                    <a:lnR>
                      <a:noFill/>
                    </a:lnR>
                    <a:lnT>
                      <a:noFill/>
                    </a:lnT>
                    <a:lnB>
                      <a:noFill/>
                    </a:lnB>
                  </a:tcPr>
                </a:tc>
                <a:extLst>
                  <a:ext uri="{0D108BD9-81ED-4DB2-BD59-A6C34878D82A}">
                    <a16:rowId xmlns:a16="http://schemas.microsoft.com/office/drawing/2014/main" val="10002"/>
                  </a:ext>
                </a:extLst>
              </a:tr>
              <a:tr h="583070">
                <a:tc>
                  <a:txBody>
                    <a:bodyPr/>
                    <a:lstStyle/>
                    <a:p>
                      <a:pPr algn="l"/>
                      <a:r>
                        <a:rPr lang="en-US" sz="900"/>
                        <a:t>Family history of psoriasis (if criterion 1 negative) or psoriasis post dating joint symptom onset</a:t>
                      </a:r>
                    </a:p>
                  </a:txBody>
                  <a:tcPr marL="43223" marR="43223" marT="21612" marB="21612">
                    <a:lnL>
                      <a:noFill/>
                    </a:lnL>
                    <a:lnR>
                      <a:noFill/>
                    </a:lnR>
                    <a:lnT>
                      <a:noFill/>
                    </a:lnT>
                    <a:lnB>
                      <a:noFill/>
                    </a:lnB>
                  </a:tcPr>
                </a:tc>
                <a:tc>
                  <a:txBody>
                    <a:bodyPr/>
                    <a:lstStyle/>
                    <a:p>
                      <a:pPr algn="l"/>
                      <a:r>
                        <a:rPr lang="tr-TR" sz="900"/>
                        <a:t>3</a:t>
                      </a:r>
                    </a:p>
                  </a:txBody>
                  <a:tcPr marL="43223" marR="43223" marT="21612" marB="21612">
                    <a:lnL>
                      <a:noFill/>
                    </a:lnL>
                    <a:lnR>
                      <a:noFill/>
                    </a:lnR>
                    <a:lnT>
                      <a:noFill/>
                    </a:lnT>
                    <a:lnB>
                      <a:noFill/>
                    </a:lnB>
                  </a:tcPr>
                </a:tc>
                <a:extLst>
                  <a:ext uri="{0D108BD9-81ED-4DB2-BD59-A6C34878D82A}">
                    <a16:rowId xmlns:a16="http://schemas.microsoft.com/office/drawing/2014/main" val="10003"/>
                  </a:ext>
                </a:extLst>
              </a:tr>
              <a:tr h="231307">
                <a:tc>
                  <a:txBody>
                    <a:bodyPr/>
                    <a:lstStyle/>
                    <a:p>
                      <a:pPr algn="l"/>
                      <a:r>
                        <a:rPr lang="en-US" sz="900"/>
                        <a:t>Arthritis of a distal interphalangeal joint</a:t>
                      </a:r>
                    </a:p>
                  </a:txBody>
                  <a:tcPr marL="43223" marR="43223" marT="21612" marB="21612">
                    <a:lnL>
                      <a:noFill/>
                    </a:lnL>
                    <a:lnR>
                      <a:noFill/>
                    </a:lnR>
                    <a:lnT>
                      <a:noFill/>
                    </a:lnT>
                    <a:lnB>
                      <a:noFill/>
                    </a:lnB>
                  </a:tcPr>
                </a:tc>
                <a:tc>
                  <a:txBody>
                    <a:bodyPr/>
                    <a:lstStyle/>
                    <a:p>
                      <a:pPr algn="l"/>
                      <a:r>
                        <a:rPr lang="tr-TR" sz="900"/>
                        <a:t>3</a:t>
                      </a:r>
                    </a:p>
                  </a:txBody>
                  <a:tcPr marL="43223" marR="43223" marT="21612" marB="21612">
                    <a:lnL>
                      <a:noFill/>
                    </a:lnL>
                    <a:lnR>
                      <a:noFill/>
                    </a:lnR>
                    <a:lnT>
                      <a:noFill/>
                    </a:lnT>
                    <a:lnB>
                      <a:noFill/>
                    </a:lnB>
                  </a:tcPr>
                </a:tc>
                <a:extLst>
                  <a:ext uri="{0D108BD9-81ED-4DB2-BD59-A6C34878D82A}">
                    <a16:rowId xmlns:a16="http://schemas.microsoft.com/office/drawing/2014/main" val="10004"/>
                  </a:ext>
                </a:extLst>
              </a:tr>
              <a:tr h="231307">
                <a:tc>
                  <a:txBody>
                    <a:bodyPr/>
                    <a:lstStyle/>
                    <a:p>
                      <a:pPr algn="l"/>
                      <a:r>
                        <a:rPr lang="tr-TR" sz="900"/>
                        <a:t>Asymmetrical monarthritis or oligoarthritis</a:t>
                      </a:r>
                    </a:p>
                  </a:txBody>
                  <a:tcPr marL="43223" marR="43223" marT="21612" marB="21612">
                    <a:lnL>
                      <a:noFill/>
                    </a:lnL>
                    <a:lnR>
                      <a:noFill/>
                    </a:lnR>
                    <a:lnT>
                      <a:noFill/>
                    </a:lnT>
                    <a:lnB>
                      <a:noFill/>
                    </a:lnB>
                  </a:tcPr>
                </a:tc>
                <a:tc>
                  <a:txBody>
                    <a:bodyPr/>
                    <a:lstStyle/>
                    <a:p>
                      <a:pPr algn="l"/>
                      <a:r>
                        <a:rPr lang="tr-TR" sz="900"/>
                        <a:t>1</a:t>
                      </a:r>
                    </a:p>
                  </a:txBody>
                  <a:tcPr marL="43223" marR="43223" marT="21612" marB="21612">
                    <a:lnL>
                      <a:noFill/>
                    </a:lnL>
                    <a:lnR>
                      <a:noFill/>
                    </a:lnR>
                    <a:lnT>
                      <a:noFill/>
                    </a:lnT>
                    <a:lnB>
                      <a:noFill/>
                    </a:lnB>
                  </a:tcPr>
                </a:tc>
                <a:extLst>
                  <a:ext uri="{0D108BD9-81ED-4DB2-BD59-A6C34878D82A}">
                    <a16:rowId xmlns:a16="http://schemas.microsoft.com/office/drawing/2014/main" val="10005"/>
                  </a:ext>
                </a:extLst>
              </a:tr>
              <a:tr h="583070">
                <a:tc>
                  <a:txBody>
                    <a:bodyPr/>
                    <a:lstStyle/>
                    <a:p>
                      <a:pPr algn="l"/>
                      <a:r>
                        <a:rPr lang="en-US" sz="900"/>
                        <a:t>Buttock pain, heel pain, spontaneous anterior chest wall pain, or diffuse inflammatory pain in the entheses</a:t>
                      </a:r>
                    </a:p>
                  </a:txBody>
                  <a:tcPr marL="43223" marR="43223" marT="21612" marB="21612">
                    <a:lnL>
                      <a:noFill/>
                    </a:lnL>
                    <a:lnR>
                      <a:noFill/>
                    </a:lnR>
                    <a:lnT>
                      <a:noFill/>
                    </a:lnT>
                    <a:lnB>
                      <a:noFill/>
                    </a:lnB>
                  </a:tcPr>
                </a:tc>
                <a:tc>
                  <a:txBody>
                    <a:bodyPr/>
                    <a:lstStyle/>
                    <a:p>
                      <a:pPr algn="l"/>
                      <a:r>
                        <a:rPr lang="tr-TR" sz="900"/>
                        <a:t>2</a:t>
                      </a:r>
                    </a:p>
                  </a:txBody>
                  <a:tcPr marL="43223" marR="43223" marT="21612" marB="21612">
                    <a:lnL>
                      <a:noFill/>
                    </a:lnL>
                    <a:lnR>
                      <a:noFill/>
                    </a:lnR>
                    <a:lnT>
                      <a:noFill/>
                    </a:lnT>
                    <a:lnB>
                      <a:noFill/>
                    </a:lnB>
                  </a:tcPr>
                </a:tc>
                <a:extLst>
                  <a:ext uri="{0D108BD9-81ED-4DB2-BD59-A6C34878D82A}">
                    <a16:rowId xmlns:a16="http://schemas.microsoft.com/office/drawing/2014/main" val="10006"/>
                  </a:ext>
                </a:extLst>
              </a:tr>
              <a:tr h="231307">
                <a:tc>
                  <a:txBody>
                    <a:bodyPr/>
                    <a:lstStyle/>
                    <a:p>
                      <a:pPr algn="l"/>
                      <a:r>
                        <a:rPr lang="tr-TR" sz="900"/>
                        <a:t>Radiological criterion</a:t>
                      </a:r>
                    </a:p>
                  </a:txBody>
                  <a:tcPr marL="43223" marR="43223" marT="21612" marB="21612">
                    <a:lnL>
                      <a:noFill/>
                    </a:lnL>
                    <a:lnR>
                      <a:noFill/>
                    </a:lnR>
                    <a:lnT>
                      <a:noFill/>
                    </a:lnT>
                    <a:lnB>
                      <a:noFill/>
                    </a:lnB>
                  </a:tcPr>
                </a:tc>
                <a:tc>
                  <a:txBody>
                    <a:bodyPr/>
                    <a:lstStyle/>
                    <a:p>
                      <a:pPr algn="l"/>
                      <a:r>
                        <a:rPr lang="tr-TR" sz="900"/>
                        <a:t>5 (any one</a:t>
                      </a:r>
                    </a:p>
                  </a:txBody>
                  <a:tcPr marL="43223" marR="43223" marT="21612" marB="21612">
                    <a:lnL>
                      <a:noFill/>
                    </a:lnL>
                    <a:lnR>
                      <a:noFill/>
                    </a:lnR>
                    <a:lnT>
                      <a:noFill/>
                    </a:lnT>
                    <a:lnB>
                      <a:noFill/>
                    </a:lnB>
                  </a:tcPr>
                </a:tc>
                <a:extLst>
                  <a:ext uri="{0D108BD9-81ED-4DB2-BD59-A6C34878D82A}">
                    <a16:rowId xmlns:a16="http://schemas.microsoft.com/office/drawing/2014/main" val="10007"/>
                  </a:ext>
                </a:extLst>
              </a:tr>
              <a:tr h="407189">
                <a:tc>
                  <a:txBody>
                    <a:bodyPr/>
                    <a:lstStyle/>
                    <a:p>
                      <a:pPr algn="l"/>
                      <a:r>
                        <a:rPr lang="en-US" sz="900"/>
                        <a:t>    Erosion of distal interphalangeal joint</a:t>
                      </a:r>
                    </a:p>
                  </a:txBody>
                  <a:tcPr marL="43223" marR="43223" marT="21612" marB="21612">
                    <a:lnL>
                      <a:noFill/>
                    </a:lnL>
                    <a:lnR>
                      <a:noFill/>
                    </a:lnR>
                    <a:lnT>
                      <a:noFill/>
                    </a:lnT>
                    <a:lnB>
                      <a:noFill/>
                    </a:lnB>
                  </a:tcPr>
                </a:tc>
                <a:tc>
                  <a:txBody>
                    <a:bodyPr/>
                    <a:lstStyle/>
                    <a:p>
                      <a:pPr algn="l"/>
                      <a:r>
                        <a:rPr lang="tr-TR" sz="900"/>
                        <a:t>criterion present)</a:t>
                      </a:r>
                    </a:p>
                  </a:txBody>
                  <a:tcPr marL="43223" marR="43223" marT="21612" marB="21612">
                    <a:lnL>
                      <a:noFill/>
                    </a:lnL>
                    <a:lnR>
                      <a:noFill/>
                    </a:lnR>
                    <a:lnT>
                      <a:noFill/>
                    </a:lnT>
                    <a:lnB>
                      <a:noFill/>
                    </a:lnB>
                  </a:tcPr>
                </a:tc>
                <a:extLst>
                  <a:ext uri="{0D108BD9-81ED-4DB2-BD59-A6C34878D82A}">
                    <a16:rowId xmlns:a16="http://schemas.microsoft.com/office/drawing/2014/main" val="10008"/>
                  </a:ext>
                </a:extLst>
              </a:tr>
              <a:tr h="231307">
                <a:tc>
                  <a:txBody>
                    <a:bodyPr/>
                    <a:lstStyle/>
                    <a:p>
                      <a:pPr algn="l"/>
                      <a:r>
                        <a:rPr lang="tr-TR" sz="900"/>
                        <a:t>    Osteolysis</a:t>
                      </a:r>
                    </a:p>
                  </a:txBody>
                  <a:tcPr marL="43223" marR="43223" marT="21612" marB="21612">
                    <a:lnL>
                      <a:noFill/>
                    </a:lnL>
                    <a:lnR>
                      <a:noFill/>
                    </a:lnR>
                    <a:lnT>
                      <a:noFill/>
                    </a:lnT>
                    <a:lnB>
                      <a:noFill/>
                    </a:lnB>
                  </a:tcPr>
                </a:tc>
                <a:tc>
                  <a:txBody>
                    <a:bodyPr/>
                    <a:lstStyle/>
                    <a:p>
                      <a:pPr algn="l"/>
                      <a:endParaRPr lang="tr-TR" sz="900"/>
                    </a:p>
                  </a:txBody>
                  <a:tcPr marL="43223" marR="43223" marT="21612" marB="21612">
                    <a:lnL>
                      <a:noFill/>
                    </a:lnL>
                    <a:lnR>
                      <a:noFill/>
                    </a:lnR>
                    <a:lnT>
                      <a:noFill/>
                    </a:lnT>
                    <a:lnB>
                      <a:noFill/>
                    </a:lnB>
                  </a:tcPr>
                </a:tc>
                <a:extLst>
                  <a:ext uri="{0D108BD9-81ED-4DB2-BD59-A6C34878D82A}">
                    <a16:rowId xmlns:a16="http://schemas.microsoft.com/office/drawing/2014/main" val="10009"/>
                  </a:ext>
                </a:extLst>
              </a:tr>
              <a:tr h="231307">
                <a:tc>
                  <a:txBody>
                    <a:bodyPr/>
                    <a:lstStyle/>
                    <a:p>
                      <a:pPr algn="l"/>
                      <a:r>
                        <a:rPr lang="tr-TR" sz="900"/>
                        <a:t>    Ankylosis</a:t>
                      </a:r>
                    </a:p>
                  </a:txBody>
                  <a:tcPr marL="43223" marR="43223" marT="21612" marB="21612">
                    <a:lnL>
                      <a:noFill/>
                    </a:lnL>
                    <a:lnR>
                      <a:noFill/>
                    </a:lnR>
                    <a:lnT>
                      <a:noFill/>
                    </a:lnT>
                    <a:lnB>
                      <a:noFill/>
                    </a:lnB>
                  </a:tcPr>
                </a:tc>
                <a:tc>
                  <a:txBody>
                    <a:bodyPr/>
                    <a:lstStyle/>
                    <a:p>
                      <a:pPr algn="l"/>
                      <a:endParaRPr lang="tr-TR" sz="900"/>
                    </a:p>
                  </a:txBody>
                  <a:tcPr marL="43223" marR="43223" marT="21612" marB="21612">
                    <a:lnL>
                      <a:noFill/>
                    </a:lnL>
                    <a:lnR>
                      <a:noFill/>
                    </a:lnR>
                    <a:lnT>
                      <a:noFill/>
                    </a:lnT>
                    <a:lnB>
                      <a:noFill/>
                    </a:lnB>
                  </a:tcPr>
                </a:tc>
                <a:extLst>
                  <a:ext uri="{0D108BD9-81ED-4DB2-BD59-A6C34878D82A}">
                    <a16:rowId xmlns:a16="http://schemas.microsoft.com/office/drawing/2014/main" val="10010"/>
                  </a:ext>
                </a:extLst>
              </a:tr>
              <a:tr h="231307">
                <a:tc>
                  <a:txBody>
                    <a:bodyPr/>
                    <a:lstStyle/>
                    <a:p>
                      <a:pPr algn="l"/>
                      <a:r>
                        <a:rPr lang="tr-TR" sz="900"/>
                        <a:t>    Juxta-articular periostitis</a:t>
                      </a:r>
                    </a:p>
                  </a:txBody>
                  <a:tcPr marL="43223" marR="43223" marT="21612" marB="21612">
                    <a:lnL>
                      <a:noFill/>
                    </a:lnL>
                    <a:lnR>
                      <a:noFill/>
                    </a:lnR>
                    <a:lnT>
                      <a:noFill/>
                    </a:lnT>
                    <a:lnB>
                      <a:noFill/>
                    </a:lnB>
                  </a:tcPr>
                </a:tc>
                <a:tc>
                  <a:txBody>
                    <a:bodyPr/>
                    <a:lstStyle/>
                    <a:p>
                      <a:pPr algn="l"/>
                      <a:endParaRPr lang="tr-TR" sz="900"/>
                    </a:p>
                  </a:txBody>
                  <a:tcPr marL="43223" marR="43223" marT="21612" marB="21612">
                    <a:lnL>
                      <a:noFill/>
                    </a:lnL>
                    <a:lnR>
                      <a:noFill/>
                    </a:lnR>
                    <a:lnT>
                      <a:noFill/>
                    </a:lnT>
                    <a:lnB>
                      <a:noFill/>
                    </a:lnB>
                  </a:tcPr>
                </a:tc>
                <a:extLst>
                  <a:ext uri="{0D108BD9-81ED-4DB2-BD59-A6C34878D82A}">
                    <a16:rowId xmlns:a16="http://schemas.microsoft.com/office/drawing/2014/main" val="10011"/>
                  </a:ext>
                </a:extLst>
              </a:tr>
              <a:tr h="231307">
                <a:tc>
                  <a:txBody>
                    <a:bodyPr/>
                    <a:lstStyle/>
                    <a:p>
                      <a:pPr algn="l"/>
                      <a:r>
                        <a:rPr lang="tr-TR" sz="900"/>
                        <a:t>    Phalangeal tuft resorption</a:t>
                      </a:r>
                    </a:p>
                  </a:txBody>
                  <a:tcPr marL="43223" marR="43223" marT="21612" marB="21612">
                    <a:lnL>
                      <a:noFill/>
                    </a:lnL>
                    <a:lnR>
                      <a:noFill/>
                    </a:lnR>
                    <a:lnT>
                      <a:noFill/>
                    </a:lnT>
                    <a:lnB>
                      <a:noFill/>
                    </a:lnB>
                  </a:tcPr>
                </a:tc>
                <a:tc>
                  <a:txBody>
                    <a:bodyPr/>
                    <a:lstStyle/>
                    <a:p>
                      <a:pPr algn="l"/>
                      <a:endParaRPr lang="tr-TR" sz="900"/>
                    </a:p>
                  </a:txBody>
                  <a:tcPr marL="43223" marR="43223" marT="21612" marB="21612">
                    <a:lnL>
                      <a:noFill/>
                    </a:lnL>
                    <a:lnR>
                      <a:noFill/>
                    </a:lnR>
                    <a:lnT>
                      <a:noFill/>
                    </a:lnT>
                    <a:lnB>
                      <a:noFill/>
                    </a:lnB>
                  </a:tcPr>
                </a:tc>
                <a:extLst>
                  <a:ext uri="{0D108BD9-81ED-4DB2-BD59-A6C34878D82A}">
                    <a16:rowId xmlns:a16="http://schemas.microsoft.com/office/drawing/2014/main" val="10012"/>
                  </a:ext>
                </a:extLst>
              </a:tr>
              <a:tr h="407189">
                <a:tc>
                  <a:txBody>
                    <a:bodyPr/>
                    <a:lstStyle/>
                    <a:p>
                      <a:pPr algn="l"/>
                      <a:r>
                        <a:rPr lang="tr-TR" sz="900"/>
                        <a:t>Human leucocyte antigen (HLA)-B16 (38, 39) or B17</a:t>
                      </a:r>
                    </a:p>
                  </a:txBody>
                  <a:tcPr marL="43223" marR="43223" marT="21612" marB="21612">
                    <a:lnL>
                      <a:noFill/>
                    </a:lnL>
                    <a:lnR>
                      <a:noFill/>
                    </a:lnR>
                    <a:lnT>
                      <a:noFill/>
                    </a:lnT>
                    <a:lnB>
                      <a:noFill/>
                    </a:lnB>
                  </a:tcPr>
                </a:tc>
                <a:tc>
                  <a:txBody>
                    <a:bodyPr/>
                    <a:lstStyle/>
                    <a:p>
                      <a:pPr algn="l"/>
                      <a:r>
                        <a:rPr lang="tr-TR" sz="900"/>
                        <a:t>6</a:t>
                      </a:r>
                    </a:p>
                  </a:txBody>
                  <a:tcPr marL="43223" marR="43223" marT="21612" marB="21612">
                    <a:lnL>
                      <a:noFill/>
                    </a:lnL>
                    <a:lnR>
                      <a:noFill/>
                    </a:lnR>
                    <a:lnT>
                      <a:noFill/>
                    </a:lnT>
                    <a:lnB>
                      <a:noFill/>
                    </a:lnB>
                  </a:tcPr>
                </a:tc>
                <a:extLst>
                  <a:ext uri="{0D108BD9-81ED-4DB2-BD59-A6C34878D82A}">
                    <a16:rowId xmlns:a16="http://schemas.microsoft.com/office/drawing/2014/main" val="10013"/>
                  </a:ext>
                </a:extLst>
              </a:tr>
              <a:tr h="231307">
                <a:tc>
                  <a:txBody>
                    <a:bodyPr/>
                    <a:lstStyle/>
                    <a:p>
                      <a:pPr algn="l"/>
                      <a:r>
                        <a:rPr lang="tr-TR" sz="900"/>
                        <a:t>Negative rheumatoid factor</a:t>
                      </a:r>
                    </a:p>
                  </a:txBody>
                  <a:tcPr marL="43223" marR="43223" marT="21612" marB="21612">
                    <a:lnL>
                      <a:noFill/>
                    </a:lnL>
                    <a:lnR>
                      <a:noFill/>
                    </a:lnR>
                    <a:lnT>
                      <a:noFill/>
                    </a:lnT>
                    <a:lnB>
                      <a:noFill/>
                    </a:lnB>
                  </a:tcPr>
                </a:tc>
                <a:tc>
                  <a:txBody>
                    <a:bodyPr/>
                    <a:lstStyle/>
                    <a:p>
                      <a:pPr algn="l"/>
                      <a:r>
                        <a:rPr lang="tr-TR" sz="900" dirty="0"/>
                        <a:t>4</a:t>
                      </a:r>
                    </a:p>
                  </a:txBody>
                  <a:tcPr marL="43223" marR="43223" marT="21612" marB="21612">
                    <a:lnL>
                      <a:noFill/>
                    </a:lnL>
                    <a:lnR>
                      <a:noFill/>
                    </a:lnR>
                    <a:lnT>
                      <a:noFill/>
                    </a:lnT>
                    <a:lnB>
                      <a:noFill/>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176301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pic>
        <p:nvPicPr>
          <p:cNvPr id="604" name="Shape 604"/>
          <p:cNvPicPr preferRelativeResize="0"/>
          <p:nvPr/>
        </p:nvPicPr>
        <p:blipFill rotWithShape="1">
          <a:blip r:embed="rId3">
            <a:alphaModFix/>
          </a:blip>
          <a:srcRect/>
          <a:stretch/>
        </p:blipFill>
        <p:spPr>
          <a:xfrm>
            <a:off x="1987551" y="365126"/>
            <a:ext cx="8266111" cy="6267449"/>
          </a:xfrm>
          <a:prstGeom prst="rect">
            <a:avLst/>
          </a:prstGeom>
          <a:noFill/>
          <a:ln>
            <a:noFill/>
          </a:ln>
        </p:spPr>
      </p:pic>
    </p:spTree>
    <p:extLst>
      <p:ext uri="{BB962C8B-B14F-4D97-AF65-F5344CB8AC3E}">
        <p14:creationId xmlns:p14="http://schemas.microsoft.com/office/powerpoint/2010/main" val="37296444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642"/>
        <p:cNvGrpSpPr/>
        <p:nvPr/>
      </p:nvGrpSpPr>
      <p:grpSpPr>
        <a:xfrm>
          <a:off x="0" y="0"/>
          <a:ext cx="0" cy="0"/>
          <a:chOff x="0" y="0"/>
          <a:chExt cx="0" cy="0"/>
        </a:xfrm>
      </p:grpSpPr>
      <p:pic>
        <p:nvPicPr>
          <p:cNvPr id="643" name="Shape 643"/>
          <p:cNvPicPr preferRelativeResize="0"/>
          <p:nvPr/>
        </p:nvPicPr>
        <p:blipFill rotWithShape="1">
          <a:blip r:embed="rId3">
            <a:alphaModFix/>
          </a:blip>
          <a:srcRect/>
          <a:stretch/>
        </p:blipFill>
        <p:spPr>
          <a:xfrm>
            <a:off x="579549" y="323851"/>
            <a:ext cx="10534919" cy="5999676"/>
          </a:xfrm>
          <a:prstGeom prst="rect">
            <a:avLst/>
          </a:prstGeom>
          <a:noFill/>
          <a:ln>
            <a:noFill/>
          </a:ln>
        </p:spPr>
      </p:pic>
    </p:spTree>
    <p:extLst>
      <p:ext uri="{BB962C8B-B14F-4D97-AF65-F5344CB8AC3E}">
        <p14:creationId xmlns:p14="http://schemas.microsoft.com/office/powerpoint/2010/main" val="40196348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1824446" y="-23334"/>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400" dirty="0" err="1">
                <a:latin typeface="Calibri"/>
                <a:ea typeface="Calibri"/>
                <a:cs typeface="Calibri"/>
                <a:sym typeface="Calibri"/>
              </a:rPr>
              <a:t>Psoriatik</a:t>
            </a:r>
            <a:r>
              <a:rPr lang="en-US" sz="4400" dirty="0">
                <a:latin typeface="Calibri"/>
                <a:ea typeface="Calibri"/>
                <a:cs typeface="Calibri"/>
                <a:sym typeface="Calibri"/>
              </a:rPr>
              <a:t> </a:t>
            </a:r>
            <a:r>
              <a:rPr lang="en-US" sz="4400" dirty="0" err="1">
                <a:latin typeface="Calibri"/>
                <a:ea typeface="Calibri"/>
                <a:cs typeface="Calibri"/>
                <a:sym typeface="Calibri"/>
              </a:rPr>
              <a:t>Artrit</a:t>
            </a:r>
            <a:endParaRPr lang="en-US" sz="4400" dirty="0">
              <a:latin typeface="Calibri"/>
              <a:ea typeface="Calibri"/>
              <a:cs typeface="Calibri"/>
              <a:sym typeface="Calibri"/>
            </a:endParaRPr>
          </a:p>
        </p:txBody>
      </p:sp>
      <p:sp>
        <p:nvSpPr>
          <p:cNvPr id="610" name="Shape 610"/>
          <p:cNvSpPr txBox="1"/>
          <p:nvPr/>
        </p:nvSpPr>
        <p:spPr>
          <a:xfrm>
            <a:off x="1534524" y="3976688"/>
            <a:ext cx="4698999" cy="1803400"/>
          </a:xfrm>
          <a:prstGeom prst="rect">
            <a:avLst/>
          </a:prstGeom>
          <a:noFill/>
          <a:ln>
            <a:noFill/>
          </a:ln>
        </p:spPr>
        <p:txBody>
          <a:bodyPr lIns="91425" tIns="45700" rIns="91425" bIns="45700" anchor="t" anchorCtr="0">
            <a:noAutofit/>
          </a:bodyPr>
          <a:lstStyle/>
          <a:p>
            <a:pPr>
              <a:buClr>
                <a:schemeClr val="dk1"/>
              </a:buClr>
              <a:buSzPct val="25000"/>
            </a:pPr>
            <a:r>
              <a:rPr lang="en-US" sz="1600" b="1" dirty="0" err="1">
                <a:latin typeface="Verdana"/>
                <a:ea typeface="Verdana"/>
                <a:cs typeface="Verdana"/>
                <a:sym typeface="Verdana"/>
              </a:rPr>
              <a:t>PsA’li</a:t>
            </a:r>
            <a:r>
              <a:rPr lang="en-US" sz="1600" b="1" dirty="0">
                <a:latin typeface="Verdana"/>
                <a:ea typeface="Verdana"/>
                <a:cs typeface="Verdana"/>
                <a:sym typeface="Verdana"/>
              </a:rPr>
              <a:t> </a:t>
            </a:r>
            <a:r>
              <a:rPr lang="en-US" sz="1600" b="1" dirty="0" smtClean="0">
                <a:latin typeface="Verdana"/>
                <a:ea typeface="Verdana"/>
                <a:cs typeface="Verdana"/>
                <a:sym typeface="Verdana"/>
              </a:rPr>
              <a:t>BIR HASTANIN DIP  EKLEMLERINDEKI ILERLEYICI DEĞIŞIK: A)HAFIF YUMUŞAK DOKU ŞIŞLIĞI VE ERKEN ER</a:t>
            </a:r>
            <a:r>
              <a:rPr lang="tr-TR" sz="1600" b="1" dirty="0" smtClean="0">
                <a:latin typeface="Verdana"/>
                <a:ea typeface="Verdana"/>
                <a:cs typeface="Verdana"/>
                <a:sym typeface="Verdana"/>
              </a:rPr>
              <a:t>O</a:t>
            </a:r>
            <a:r>
              <a:rPr lang="en-US" sz="1600" b="1" dirty="0" smtClean="0">
                <a:latin typeface="Verdana"/>
                <a:ea typeface="Verdana"/>
                <a:cs typeface="Verdana"/>
                <a:sym typeface="Verdana"/>
              </a:rPr>
              <a:t>ZYON, </a:t>
            </a:r>
            <a:endParaRPr lang="tr-TR" sz="1600" b="1" dirty="0" smtClean="0">
              <a:latin typeface="Verdana"/>
              <a:ea typeface="Verdana"/>
              <a:cs typeface="Verdana"/>
              <a:sym typeface="Verdana"/>
            </a:endParaRPr>
          </a:p>
          <a:p>
            <a:pPr>
              <a:buClr>
                <a:schemeClr val="dk1"/>
              </a:buClr>
              <a:buSzPct val="25000"/>
            </a:pPr>
            <a:r>
              <a:rPr lang="en-US" sz="1600" b="1" dirty="0" smtClean="0">
                <a:latin typeface="Verdana"/>
                <a:ea typeface="Verdana"/>
                <a:cs typeface="Verdana"/>
                <a:sym typeface="Verdana"/>
              </a:rPr>
              <a:t>B)DAHA BÜYÜK KEMIK KAYBI VE ERKEN PROLIFERASYON VE  </a:t>
            </a:r>
            <a:endParaRPr lang="tr-TR" sz="1600" b="1" dirty="0" smtClean="0">
              <a:latin typeface="Verdana"/>
              <a:ea typeface="Verdana"/>
              <a:cs typeface="Verdana"/>
              <a:sym typeface="Verdana"/>
            </a:endParaRPr>
          </a:p>
          <a:p>
            <a:pPr>
              <a:buClr>
                <a:schemeClr val="dk1"/>
              </a:buClr>
              <a:buSzPct val="25000"/>
            </a:pPr>
            <a:r>
              <a:rPr lang="en-US" sz="1600" b="1" dirty="0" smtClean="0">
                <a:latin typeface="Verdana"/>
                <a:ea typeface="Verdana"/>
                <a:cs typeface="Verdana"/>
                <a:sym typeface="Verdana"/>
              </a:rPr>
              <a:t>C)KEMIK KAYBI VE PROKSIMALDE YONTULMAYA BAĞLI "PENCIL-IN-CUP" DEFORMITESI.</a:t>
            </a:r>
            <a:endParaRPr lang="en-US" sz="1600" b="1" dirty="0">
              <a:latin typeface="Verdana"/>
              <a:ea typeface="Verdana"/>
              <a:cs typeface="Verdana"/>
              <a:sym typeface="Verdana"/>
            </a:endParaRPr>
          </a:p>
        </p:txBody>
      </p:sp>
      <p:pic>
        <p:nvPicPr>
          <p:cNvPr id="611" name="Shape 611" descr="npo00025a"/>
          <p:cNvPicPr preferRelativeResize="0"/>
          <p:nvPr/>
        </p:nvPicPr>
        <p:blipFill rotWithShape="1">
          <a:blip r:embed="rId3">
            <a:alphaModFix/>
          </a:blip>
          <a:srcRect/>
          <a:stretch/>
        </p:blipFill>
        <p:spPr>
          <a:xfrm>
            <a:off x="6527801" y="1625600"/>
            <a:ext cx="3962399" cy="2641600"/>
          </a:xfrm>
          <a:prstGeom prst="rect">
            <a:avLst/>
          </a:prstGeom>
          <a:noFill/>
          <a:ln>
            <a:noFill/>
          </a:ln>
        </p:spPr>
      </p:pic>
      <p:pic>
        <p:nvPicPr>
          <p:cNvPr id="612" name="Shape 612" descr="npo00025c"/>
          <p:cNvPicPr preferRelativeResize="0"/>
          <p:nvPr/>
        </p:nvPicPr>
        <p:blipFill rotWithShape="1">
          <a:blip r:embed="rId4">
            <a:alphaModFix/>
          </a:blip>
          <a:srcRect/>
          <a:stretch/>
        </p:blipFill>
        <p:spPr>
          <a:xfrm>
            <a:off x="1243422" y="834029"/>
            <a:ext cx="4695824" cy="3130549"/>
          </a:xfrm>
          <a:prstGeom prst="rect">
            <a:avLst/>
          </a:prstGeom>
          <a:noFill/>
          <a:ln>
            <a:noFill/>
          </a:ln>
        </p:spPr>
      </p:pic>
      <p:sp>
        <p:nvSpPr>
          <p:cNvPr id="613" name="Shape 613"/>
          <p:cNvSpPr txBox="1"/>
          <p:nvPr/>
        </p:nvSpPr>
        <p:spPr>
          <a:xfrm>
            <a:off x="6743701" y="4343401"/>
            <a:ext cx="3924299" cy="1069975"/>
          </a:xfrm>
          <a:prstGeom prst="rect">
            <a:avLst/>
          </a:prstGeom>
          <a:noFill/>
          <a:ln>
            <a:noFill/>
          </a:ln>
        </p:spPr>
        <p:txBody>
          <a:bodyPr lIns="91425" tIns="45700" rIns="91425" bIns="45700" anchor="t" anchorCtr="0">
            <a:noAutofit/>
          </a:bodyPr>
          <a:lstStyle/>
          <a:p>
            <a:pPr>
              <a:buClr>
                <a:schemeClr val="dk1"/>
              </a:buClr>
              <a:buSzPct val="25000"/>
            </a:pPr>
            <a:r>
              <a:rPr lang="en-US" sz="1600" b="1" dirty="0">
                <a:latin typeface="Verdana"/>
                <a:ea typeface="Verdana"/>
                <a:cs typeface="Verdana"/>
                <a:sym typeface="Verdana"/>
              </a:rPr>
              <a:t>DIP </a:t>
            </a:r>
            <a:r>
              <a:rPr lang="en-US" sz="1600" b="1" dirty="0" smtClean="0">
                <a:latin typeface="Verdana"/>
                <a:ea typeface="Verdana"/>
                <a:cs typeface="Verdana"/>
                <a:sym typeface="Verdana"/>
              </a:rPr>
              <a:t>EKLEMLERINDE ŞIŞME VE DEFORMITEYLE BIRLIKTE PSÖRIATIK TIRNAK DEĞIŞIKLIKLERITIRNAK DEĞIŞIKLIKLERI</a:t>
            </a:r>
            <a:r>
              <a:rPr lang="en-US" sz="1600" dirty="0" smtClean="0">
                <a:latin typeface="Verdana"/>
                <a:ea typeface="Verdana"/>
                <a:cs typeface="Verdana"/>
                <a:sym typeface="Verdana"/>
              </a:rPr>
              <a:t> </a:t>
            </a:r>
            <a:endParaRPr lang="en-US" sz="1600" dirty="0">
              <a:latin typeface="Verdana"/>
              <a:ea typeface="Verdana"/>
              <a:cs typeface="Verdana"/>
              <a:sym typeface="Verdana"/>
            </a:endParaRPr>
          </a:p>
        </p:txBody>
      </p:sp>
    </p:spTree>
    <p:extLst>
      <p:ext uri="{BB962C8B-B14F-4D97-AF65-F5344CB8AC3E}">
        <p14:creationId xmlns:p14="http://schemas.microsoft.com/office/powerpoint/2010/main" val="1601465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pic>
        <p:nvPicPr>
          <p:cNvPr id="618" name="Shape 618" descr="Psoriatic_arthritis_foot"/>
          <p:cNvPicPr preferRelativeResize="0"/>
          <p:nvPr/>
        </p:nvPicPr>
        <p:blipFill rotWithShape="1">
          <a:blip r:embed="rId3">
            <a:alphaModFix/>
          </a:blip>
          <a:srcRect/>
          <a:stretch/>
        </p:blipFill>
        <p:spPr>
          <a:xfrm>
            <a:off x="1847850" y="260350"/>
            <a:ext cx="4457700" cy="3343274"/>
          </a:xfrm>
          <a:prstGeom prst="rect">
            <a:avLst/>
          </a:prstGeom>
          <a:noFill/>
          <a:ln>
            <a:noFill/>
          </a:ln>
        </p:spPr>
      </p:pic>
      <p:pic>
        <p:nvPicPr>
          <p:cNvPr id="619" name="Shape 619" descr="image"/>
          <p:cNvPicPr preferRelativeResize="0"/>
          <p:nvPr/>
        </p:nvPicPr>
        <p:blipFill rotWithShape="1">
          <a:blip r:embed="rId4">
            <a:alphaModFix/>
          </a:blip>
          <a:srcRect/>
          <a:stretch/>
        </p:blipFill>
        <p:spPr>
          <a:xfrm>
            <a:off x="6527800" y="2492375"/>
            <a:ext cx="3657600" cy="3829050"/>
          </a:xfrm>
          <a:prstGeom prst="rect">
            <a:avLst/>
          </a:prstGeom>
          <a:noFill/>
          <a:ln>
            <a:noFill/>
          </a:ln>
        </p:spPr>
      </p:pic>
      <p:pic>
        <p:nvPicPr>
          <p:cNvPr id="620" name="Shape 620" descr="04-03-2009-psoriatic-arthritis"/>
          <p:cNvPicPr preferRelativeResize="0"/>
          <p:nvPr/>
        </p:nvPicPr>
        <p:blipFill rotWithShape="1">
          <a:blip r:embed="rId5">
            <a:alphaModFix/>
          </a:blip>
          <a:srcRect/>
          <a:stretch/>
        </p:blipFill>
        <p:spPr>
          <a:xfrm>
            <a:off x="7104062" y="260350"/>
            <a:ext cx="2762250" cy="2190750"/>
          </a:xfrm>
          <a:prstGeom prst="rect">
            <a:avLst/>
          </a:prstGeom>
          <a:noFill/>
          <a:ln>
            <a:noFill/>
          </a:ln>
        </p:spPr>
      </p:pic>
      <p:pic>
        <p:nvPicPr>
          <p:cNvPr id="621" name="Shape 621" descr="psoriasis"/>
          <p:cNvPicPr preferRelativeResize="0"/>
          <p:nvPr/>
        </p:nvPicPr>
        <p:blipFill rotWithShape="1">
          <a:blip r:embed="rId6">
            <a:alphaModFix/>
          </a:blip>
          <a:srcRect/>
          <a:stretch/>
        </p:blipFill>
        <p:spPr>
          <a:xfrm>
            <a:off x="2640012" y="3860801"/>
            <a:ext cx="3457574" cy="2381249"/>
          </a:xfrm>
          <a:prstGeom prst="rect">
            <a:avLst/>
          </a:prstGeom>
          <a:noFill/>
          <a:ln>
            <a:noFill/>
          </a:ln>
        </p:spPr>
      </p:pic>
    </p:spTree>
    <p:extLst>
      <p:ext uri="{BB962C8B-B14F-4D97-AF65-F5344CB8AC3E}">
        <p14:creationId xmlns:p14="http://schemas.microsoft.com/office/powerpoint/2010/main" val="41592475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pic>
        <p:nvPicPr>
          <p:cNvPr id="626" name="Shape 626" descr="slide11"/>
          <p:cNvPicPr preferRelativeResize="0"/>
          <p:nvPr/>
        </p:nvPicPr>
        <p:blipFill rotWithShape="1">
          <a:blip r:embed="rId3">
            <a:alphaModFix/>
          </a:blip>
          <a:srcRect/>
          <a:stretch/>
        </p:blipFill>
        <p:spPr>
          <a:xfrm>
            <a:off x="1524000" y="0"/>
            <a:ext cx="4286250" cy="3219450"/>
          </a:xfrm>
          <a:prstGeom prst="rect">
            <a:avLst/>
          </a:prstGeom>
          <a:noFill/>
          <a:ln>
            <a:noFill/>
          </a:ln>
        </p:spPr>
      </p:pic>
      <p:pic>
        <p:nvPicPr>
          <p:cNvPr id="627" name="Shape 627" descr="psoriatic_mod"/>
          <p:cNvPicPr preferRelativeResize="0"/>
          <p:nvPr/>
        </p:nvPicPr>
        <p:blipFill rotWithShape="1">
          <a:blip r:embed="rId4">
            <a:alphaModFix/>
          </a:blip>
          <a:srcRect/>
          <a:stretch/>
        </p:blipFill>
        <p:spPr>
          <a:xfrm>
            <a:off x="6527801" y="1"/>
            <a:ext cx="4140199" cy="3387725"/>
          </a:xfrm>
          <a:prstGeom prst="rect">
            <a:avLst/>
          </a:prstGeom>
          <a:noFill/>
          <a:ln>
            <a:noFill/>
          </a:ln>
        </p:spPr>
      </p:pic>
      <p:pic>
        <p:nvPicPr>
          <p:cNvPr id="628" name="Shape 628" descr="primer_ch1_ddx_psoriasis_%20nailpits"/>
          <p:cNvPicPr preferRelativeResize="0"/>
          <p:nvPr/>
        </p:nvPicPr>
        <p:blipFill rotWithShape="1">
          <a:blip r:embed="rId5">
            <a:alphaModFix/>
          </a:blip>
          <a:srcRect/>
          <a:stretch/>
        </p:blipFill>
        <p:spPr>
          <a:xfrm>
            <a:off x="1774826" y="3716338"/>
            <a:ext cx="3816349" cy="2862261"/>
          </a:xfrm>
          <a:prstGeom prst="rect">
            <a:avLst/>
          </a:prstGeom>
          <a:noFill/>
          <a:ln>
            <a:noFill/>
          </a:ln>
        </p:spPr>
      </p:pic>
      <p:pic>
        <p:nvPicPr>
          <p:cNvPr id="629" name="Shape 629" descr="psoriasis"/>
          <p:cNvPicPr preferRelativeResize="0"/>
          <p:nvPr/>
        </p:nvPicPr>
        <p:blipFill rotWithShape="1">
          <a:blip r:embed="rId6">
            <a:alphaModFix/>
          </a:blip>
          <a:srcRect/>
          <a:stretch/>
        </p:blipFill>
        <p:spPr>
          <a:xfrm>
            <a:off x="7442200" y="3502026"/>
            <a:ext cx="2274886" cy="3095625"/>
          </a:xfrm>
          <a:prstGeom prst="rect">
            <a:avLst/>
          </a:prstGeom>
          <a:noFill/>
          <a:ln>
            <a:noFill/>
          </a:ln>
        </p:spPr>
      </p:pic>
    </p:spTree>
    <p:extLst>
      <p:ext uri="{BB962C8B-B14F-4D97-AF65-F5344CB8AC3E}">
        <p14:creationId xmlns:p14="http://schemas.microsoft.com/office/powerpoint/2010/main" val="17495136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634" name="Shape 634" descr="http://ts3.explicit.bing.net/th?id=H.5038075063830430&amp;pid=15.1"/>
          <p:cNvPicPr preferRelativeResize="0"/>
          <p:nvPr/>
        </p:nvPicPr>
        <p:blipFill rotWithShape="1">
          <a:blip r:embed="rId3">
            <a:alphaModFix/>
          </a:blip>
          <a:srcRect/>
          <a:stretch/>
        </p:blipFill>
        <p:spPr>
          <a:xfrm>
            <a:off x="1992312" y="476251"/>
            <a:ext cx="3651250" cy="2376487"/>
          </a:xfrm>
          <a:prstGeom prst="rect">
            <a:avLst/>
          </a:prstGeom>
          <a:noFill/>
          <a:ln>
            <a:noFill/>
          </a:ln>
        </p:spPr>
      </p:pic>
      <p:pic>
        <p:nvPicPr>
          <p:cNvPr id="635" name="Shape 635" descr="http://ts4.explicit.bing.net/th?id=H.4874462580441727&amp;pid=15.1"/>
          <p:cNvPicPr preferRelativeResize="0"/>
          <p:nvPr/>
        </p:nvPicPr>
        <p:blipFill rotWithShape="1">
          <a:blip r:embed="rId4">
            <a:alphaModFix/>
          </a:blip>
          <a:srcRect/>
          <a:stretch/>
        </p:blipFill>
        <p:spPr>
          <a:xfrm>
            <a:off x="7391401" y="3500438"/>
            <a:ext cx="3000375" cy="3152775"/>
          </a:xfrm>
          <a:prstGeom prst="rect">
            <a:avLst/>
          </a:prstGeom>
          <a:noFill/>
          <a:ln>
            <a:noFill/>
          </a:ln>
        </p:spPr>
      </p:pic>
      <p:pic>
        <p:nvPicPr>
          <p:cNvPr id="636" name="Shape 636" descr="Sedef Nails Tedavi"/>
          <p:cNvPicPr preferRelativeResize="0"/>
          <p:nvPr/>
        </p:nvPicPr>
        <p:blipFill rotWithShape="1">
          <a:blip r:embed="rId5">
            <a:alphaModFix/>
          </a:blip>
          <a:srcRect/>
          <a:stretch/>
        </p:blipFill>
        <p:spPr>
          <a:xfrm>
            <a:off x="6240463" y="188911"/>
            <a:ext cx="3594099" cy="3071812"/>
          </a:xfrm>
          <a:prstGeom prst="rect">
            <a:avLst/>
          </a:prstGeom>
          <a:noFill/>
          <a:ln>
            <a:noFill/>
          </a:ln>
        </p:spPr>
      </p:pic>
      <p:pic>
        <p:nvPicPr>
          <p:cNvPr id="637" name="Shape 637" descr="http://ts3.explicit.bing.net/th?id=H.4747589225614138&amp;pid=15.1"/>
          <p:cNvPicPr preferRelativeResize="0"/>
          <p:nvPr/>
        </p:nvPicPr>
        <p:blipFill rotWithShape="1">
          <a:blip r:embed="rId6">
            <a:alphaModFix/>
          </a:blip>
          <a:srcRect/>
          <a:stretch/>
        </p:blipFill>
        <p:spPr>
          <a:xfrm>
            <a:off x="2063751" y="4005262"/>
            <a:ext cx="3000375" cy="2247900"/>
          </a:xfrm>
          <a:prstGeom prst="rect">
            <a:avLst/>
          </a:prstGeom>
          <a:noFill/>
          <a:ln>
            <a:noFill/>
          </a:ln>
        </p:spPr>
      </p:pic>
    </p:spTree>
    <p:extLst>
      <p:ext uri="{BB962C8B-B14F-4D97-AF65-F5344CB8AC3E}">
        <p14:creationId xmlns:p14="http://schemas.microsoft.com/office/powerpoint/2010/main" val="25731170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Shape 649"/>
          <p:cNvPicPr preferRelativeResize="0"/>
          <p:nvPr/>
        </p:nvPicPr>
        <p:blipFill rotWithShape="1">
          <a:blip r:embed="rId3">
            <a:alphaModFix/>
          </a:blip>
          <a:srcRect/>
          <a:stretch/>
        </p:blipFill>
        <p:spPr>
          <a:xfrm>
            <a:off x="1706561" y="512762"/>
            <a:ext cx="8620124" cy="5583236"/>
          </a:xfrm>
          <a:prstGeom prst="rect">
            <a:avLst/>
          </a:prstGeom>
          <a:noFill/>
          <a:ln>
            <a:noFill/>
          </a:ln>
        </p:spPr>
      </p:pic>
      <p:grpSp>
        <p:nvGrpSpPr>
          <p:cNvPr id="650" name="Shape 650"/>
          <p:cNvGrpSpPr/>
          <p:nvPr/>
        </p:nvGrpSpPr>
        <p:grpSpPr>
          <a:xfrm>
            <a:off x="2713037" y="5913438"/>
            <a:ext cx="7214734" cy="468311"/>
            <a:chOff x="1189037" y="5913437"/>
            <a:chExt cx="6748462" cy="468311"/>
          </a:xfrm>
        </p:grpSpPr>
        <p:pic>
          <p:nvPicPr>
            <p:cNvPr id="651" name="Shape 651"/>
            <p:cNvPicPr preferRelativeResize="0"/>
            <p:nvPr/>
          </p:nvPicPr>
          <p:blipFill rotWithShape="1">
            <a:blip r:embed="rId4">
              <a:alphaModFix/>
            </a:blip>
            <a:srcRect/>
            <a:stretch/>
          </p:blipFill>
          <p:spPr>
            <a:xfrm>
              <a:off x="1189037" y="5913437"/>
              <a:ext cx="6748462" cy="468311"/>
            </a:xfrm>
            <a:prstGeom prst="rect">
              <a:avLst/>
            </a:prstGeom>
            <a:noFill/>
            <a:ln>
              <a:noFill/>
            </a:ln>
          </p:spPr>
        </p:pic>
        <p:sp>
          <p:nvSpPr>
            <p:cNvPr id="652" name="Shape 652"/>
            <p:cNvSpPr txBox="1"/>
            <p:nvPr/>
          </p:nvSpPr>
          <p:spPr>
            <a:xfrm>
              <a:off x="1277937" y="5967412"/>
              <a:ext cx="6588124" cy="323850"/>
            </a:xfrm>
            <a:prstGeom prst="rect">
              <a:avLst/>
            </a:prstGeom>
            <a:noFill/>
            <a:ln>
              <a:noFill/>
            </a:ln>
          </p:spPr>
          <p:txBody>
            <a:bodyPr lIns="91425" tIns="45700" rIns="91425" bIns="45700" anchor="ctr" anchorCtr="0">
              <a:noAutofit/>
            </a:bodyPr>
            <a:lstStyle/>
            <a:p>
              <a:pPr>
                <a:buClr>
                  <a:schemeClr val="dk1"/>
                </a:buClr>
              </a:pPr>
              <a:endParaRPr sz="1600" b="1" dirty="0">
                <a:solidFill>
                  <a:srgbClr val="FFFFFF"/>
                </a:solidFill>
                <a:latin typeface="Calibri"/>
                <a:ea typeface="Calibri"/>
                <a:cs typeface="Calibri"/>
                <a:sym typeface="Calibri"/>
              </a:endParaRPr>
            </a:p>
            <a:p>
              <a:pPr>
                <a:buClr>
                  <a:srgbClr val="FFFFFF"/>
                </a:buClr>
                <a:buSzPct val="25000"/>
              </a:pPr>
              <a:r>
                <a:rPr lang="en-US" sz="1600" b="1" dirty="0">
                  <a:solidFill>
                    <a:srgbClr val="FFFFFF"/>
                  </a:solidFill>
                  <a:latin typeface="Calibri"/>
                  <a:ea typeface="Calibri"/>
                  <a:cs typeface="Calibri"/>
                  <a:sym typeface="Calibri"/>
                </a:rPr>
                <a:t>BACAKLARIN DİSTALİNDE LENFÖDEM GÖRÜLEBİLİR: (PSA:%21&amp;SAĞLIKLI:4,9)</a:t>
              </a:r>
            </a:p>
            <a:p>
              <a:endParaRPr sz="1600" b="1" dirty="0">
                <a:solidFill>
                  <a:srgbClr val="FFFFFF"/>
                </a:solidFill>
                <a:latin typeface="Calibri"/>
                <a:ea typeface="Calibri"/>
                <a:cs typeface="Calibri"/>
                <a:sym typeface="Calibri"/>
              </a:endParaRPr>
            </a:p>
          </p:txBody>
        </p:sp>
      </p:grpSp>
      <p:grpSp>
        <p:nvGrpSpPr>
          <p:cNvPr id="653" name="Shape 653"/>
          <p:cNvGrpSpPr/>
          <p:nvPr/>
        </p:nvGrpSpPr>
        <p:grpSpPr>
          <a:xfrm>
            <a:off x="2687638" y="6205537"/>
            <a:ext cx="6773861" cy="463550"/>
            <a:chOff x="1163637" y="6205537"/>
            <a:chExt cx="6773861" cy="463550"/>
          </a:xfrm>
        </p:grpSpPr>
        <p:pic>
          <p:nvPicPr>
            <p:cNvPr id="654" name="Shape 654"/>
            <p:cNvPicPr preferRelativeResize="0"/>
            <p:nvPr/>
          </p:nvPicPr>
          <p:blipFill rotWithShape="1">
            <a:blip r:embed="rId5">
              <a:alphaModFix/>
            </a:blip>
            <a:srcRect/>
            <a:stretch/>
          </p:blipFill>
          <p:spPr>
            <a:xfrm>
              <a:off x="1163637" y="6205537"/>
              <a:ext cx="6773861" cy="463550"/>
            </a:xfrm>
            <a:prstGeom prst="rect">
              <a:avLst/>
            </a:prstGeom>
            <a:noFill/>
            <a:ln>
              <a:noFill/>
            </a:ln>
          </p:spPr>
        </p:pic>
        <p:sp>
          <p:nvSpPr>
            <p:cNvPr id="655" name="Shape 655"/>
            <p:cNvSpPr txBox="1"/>
            <p:nvPr/>
          </p:nvSpPr>
          <p:spPr>
            <a:xfrm>
              <a:off x="1273175" y="6323012"/>
              <a:ext cx="6597649" cy="260350"/>
            </a:xfrm>
            <a:prstGeom prst="rect">
              <a:avLst/>
            </a:prstGeom>
            <a:noFill/>
            <a:ln>
              <a:noFill/>
            </a:ln>
          </p:spPr>
          <p:txBody>
            <a:bodyPr lIns="91425" tIns="45700" rIns="91425" bIns="45700" anchor="ctr" anchorCtr="0">
              <a:noAutofit/>
            </a:bodyPr>
            <a:lstStyle/>
            <a:p>
              <a:pPr>
                <a:buClr>
                  <a:srgbClr val="FFFFFF"/>
                </a:buClr>
                <a:buSzPct val="25000"/>
              </a:pPr>
              <a:r>
                <a:rPr lang="en-US" b="1" dirty="0">
                  <a:latin typeface="Calibri"/>
                  <a:ea typeface="Calibri"/>
                  <a:cs typeface="Calibri"/>
                  <a:sym typeface="Calibri"/>
                </a:rPr>
                <a:t>NADİREN AMİLOİDOZİS GELİŞEBİLİR.</a:t>
              </a:r>
            </a:p>
          </p:txBody>
        </p:sp>
      </p:grpSp>
    </p:spTree>
    <p:extLst>
      <p:ext uri="{BB962C8B-B14F-4D97-AF65-F5344CB8AC3E}">
        <p14:creationId xmlns:p14="http://schemas.microsoft.com/office/powerpoint/2010/main" val="3600365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2207676" y="3556895"/>
            <a:ext cx="7772400" cy="1362075"/>
          </a:xfrm>
          <a:prstGeom prst="rect">
            <a:avLst/>
          </a:prstGeom>
          <a:noFill/>
          <a:ln>
            <a:noFill/>
          </a:ln>
        </p:spPr>
        <p:txBody>
          <a:bodyPr vert="horz" lIns="91425" tIns="45700" rIns="91425" bIns="45700" rtlCol="0" anchor="t" anchorCtr="0">
            <a:noAutofit/>
          </a:bodyPr>
          <a:lstStyle/>
          <a:p>
            <a:pPr algn="l">
              <a:lnSpc>
                <a:spcPct val="100000"/>
              </a:lnSpc>
              <a:spcBef>
                <a:spcPts val="0"/>
              </a:spcBef>
              <a:buClr>
                <a:schemeClr val="dk1"/>
              </a:buClr>
              <a:buSzPct val="25000"/>
            </a:pPr>
            <a:r>
              <a:rPr lang="en-US" sz="4000" b="1" cap="none" dirty="0">
                <a:solidFill>
                  <a:schemeClr val="tx1">
                    <a:lumMod val="95000"/>
                  </a:schemeClr>
                </a:solidFill>
                <a:latin typeface="Calibri"/>
                <a:ea typeface="Calibri"/>
                <a:cs typeface="Calibri"/>
                <a:sym typeface="Calibri"/>
              </a:rPr>
              <a:t>REAKTİF ARTRİT</a:t>
            </a:r>
            <a:r>
              <a:rPr lang="en-US" sz="4400" cap="none" dirty="0">
                <a:solidFill>
                  <a:schemeClr val="tx1">
                    <a:lumMod val="95000"/>
                  </a:schemeClr>
                </a:solidFill>
                <a:latin typeface="Calibri"/>
                <a:ea typeface="Calibri"/>
                <a:cs typeface="Calibri"/>
                <a:sym typeface="Calibri"/>
              </a:rPr>
              <a:t/>
            </a:r>
            <a:br>
              <a:rPr lang="en-US" sz="4400" cap="none" dirty="0">
                <a:solidFill>
                  <a:schemeClr val="tx1">
                    <a:lumMod val="95000"/>
                  </a:schemeClr>
                </a:solidFill>
                <a:latin typeface="Calibri"/>
                <a:ea typeface="Calibri"/>
                <a:cs typeface="Calibri"/>
                <a:sym typeface="Calibri"/>
              </a:rPr>
            </a:br>
            <a:r>
              <a:rPr lang="en-US" sz="4000" b="1" cap="none" dirty="0">
                <a:solidFill>
                  <a:schemeClr val="tx1">
                    <a:lumMod val="95000"/>
                  </a:schemeClr>
                </a:solidFill>
                <a:latin typeface="Calibri"/>
                <a:ea typeface="Calibri"/>
                <a:cs typeface="Calibri"/>
                <a:sym typeface="Calibri"/>
              </a:rPr>
              <a:t>REİTER SENDROMU</a:t>
            </a:r>
          </a:p>
        </p:txBody>
      </p:sp>
    </p:spTree>
    <p:extLst>
      <p:ext uri="{BB962C8B-B14F-4D97-AF65-F5344CB8AC3E}">
        <p14:creationId xmlns:p14="http://schemas.microsoft.com/office/powerpoint/2010/main" val="395008139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pic>
        <p:nvPicPr>
          <p:cNvPr id="660" name="Shape 660"/>
          <p:cNvPicPr preferRelativeResize="0"/>
          <p:nvPr/>
        </p:nvPicPr>
        <p:blipFill rotWithShape="1">
          <a:blip r:embed="rId3">
            <a:alphaModFix/>
          </a:blip>
          <a:srcRect/>
          <a:stretch/>
        </p:blipFill>
        <p:spPr>
          <a:xfrm>
            <a:off x="1517650" y="70348"/>
            <a:ext cx="9010650" cy="6565900"/>
          </a:xfrm>
          <a:prstGeom prst="rect">
            <a:avLst/>
          </a:prstGeom>
          <a:noFill/>
          <a:ln>
            <a:noFill/>
          </a:ln>
        </p:spPr>
      </p:pic>
    </p:spTree>
    <p:extLst>
      <p:ext uri="{BB962C8B-B14F-4D97-AF65-F5344CB8AC3E}">
        <p14:creationId xmlns:p14="http://schemas.microsoft.com/office/powerpoint/2010/main" val="11370693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11"/>
          <p:cNvSpPr txBox="1"/>
          <p:nvPr/>
        </p:nvSpPr>
        <p:spPr>
          <a:xfrm>
            <a:off x="216307" y="115715"/>
            <a:ext cx="7399337" cy="825499"/>
          </a:xfrm>
          <a:prstGeom prst="rect">
            <a:avLst/>
          </a:prstGeom>
          <a:solidFill>
            <a:srgbClr val="FFCCFF"/>
          </a:solidFill>
          <a:ln>
            <a:noFill/>
          </a:ln>
        </p:spPr>
        <p:txBody>
          <a:bodyPr lIns="91425" tIns="45700" rIns="91425" bIns="45700" anchor="ctr" anchorCtr="0">
            <a:noAutofit/>
          </a:bodyPr>
          <a:lstStyle/>
          <a:p>
            <a:pPr algn="ctr">
              <a:buClr>
                <a:schemeClr val="dk1"/>
              </a:buClr>
              <a:buSzPct val="25000"/>
            </a:pPr>
            <a:r>
              <a:rPr lang="en-US" sz="3200" b="1" dirty="0">
                <a:solidFill>
                  <a:srgbClr val="FF3399"/>
                </a:solidFill>
                <a:latin typeface="Calibri"/>
                <a:ea typeface="Calibri"/>
                <a:cs typeface="Calibri"/>
                <a:sym typeface="Calibri"/>
              </a:rPr>
              <a:t>TANIDA KULLANILABİLECEK ALGORİTMA</a:t>
            </a:r>
          </a:p>
        </p:txBody>
      </p:sp>
      <p:graphicFrame>
        <p:nvGraphicFramePr>
          <p:cNvPr id="3" name="Diyagram 2"/>
          <p:cNvGraphicFramePr/>
          <p:nvPr>
            <p:extLst>
              <p:ext uri="{D42A27DB-BD31-4B8C-83A1-F6EECF244321}">
                <p14:modId xmlns:p14="http://schemas.microsoft.com/office/powerpoint/2010/main" val="417266844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etin kutusu 3"/>
          <p:cNvSpPr txBox="1"/>
          <p:nvPr/>
        </p:nvSpPr>
        <p:spPr>
          <a:xfrm>
            <a:off x="6936372" y="1102232"/>
            <a:ext cx="627017" cy="307777"/>
          </a:xfrm>
          <a:prstGeom prst="rect">
            <a:avLst/>
          </a:prstGeom>
          <a:noFill/>
        </p:spPr>
        <p:txBody>
          <a:bodyPr wrap="square" rtlCol="0">
            <a:spAutoFit/>
          </a:bodyPr>
          <a:lstStyle/>
          <a:p>
            <a:r>
              <a:rPr lang="tr-TR" sz="1400" b="1" dirty="0" smtClean="0"/>
              <a:t>VAR</a:t>
            </a:r>
            <a:endParaRPr lang="tr-TR" sz="1400" b="1" dirty="0"/>
          </a:p>
        </p:txBody>
      </p:sp>
      <p:sp>
        <p:nvSpPr>
          <p:cNvPr id="6" name="Metin kutusu 5"/>
          <p:cNvSpPr txBox="1"/>
          <p:nvPr/>
        </p:nvSpPr>
        <p:spPr>
          <a:xfrm>
            <a:off x="6936373" y="2909587"/>
            <a:ext cx="627017" cy="307777"/>
          </a:xfrm>
          <a:prstGeom prst="rect">
            <a:avLst/>
          </a:prstGeom>
          <a:noFill/>
        </p:spPr>
        <p:txBody>
          <a:bodyPr wrap="square" rtlCol="0">
            <a:spAutoFit/>
          </a:bodyPr>
          <a:lstStyle/>
          <a:p>
            <a:r>
              <a:rPr lang="tr-TR" sz="1400" b="1" dirty="0" smtClean="0"/>
              <a:t>VAR</a:t>
            </a:r>
            <a:endParaRPr lang="tr-TR" sz="1400" b="1" dirty="0"/>
          </a:p>
        </p:txBody>
      </p:sp>
      <p:sp>
        <p:nvSpPr>
          <p:cNvPr id="7" name="Metin kutusu 6"/>
          <p:cNvSpPr txBox="1"/>
          <p:nvPr/>
        </p:nvSpPr>
        <p:spPr>
          <a:xfrm>
            <a:off x="6988627" y="5546108"/>
            <a:ext cx="627017" cy="307777"/>
          </a:xfrm>
          <a:prstGeom prst="rect">
            <a:avLst/>
          </a:prstGeom>
          <a:noFill/>
        </p:spPr>
        <p:txBody>
          <a:bodyPr wrap="square" rtlCol="0">
            <a:spAutoFit/>
          </a:bodyPr>
          <a:lstStyle/>
          <a:p>
            <a:r>
              <a:rPr lang="tr-TR" sz="1400" b="1" dirty="0" smtClean="0"/>
              <a:t>VAR</a:t>
            </a:r>
            <a:endParaRPr lang="tr-TR" sz="1400" b="1" dirty="0"/>
          </a:p>
        </p:txBody>
      </p:sp>
      <p:sp>
        <p:nvSpPr>
          <p:cNvPr id="8" name="Metin kutusu 7"/>
          <p:cNvSpPr txBox="1"/>
          <p:nvPr/>
        </p:nvSpPr>
        <p:spPr>
          <a:xfrm>
            <a:off x="6936371" y="1797808"/>
            <a:ext cx="627017" cy="307777"/>
          </a:xfrm>
          <a:prstGeom prst="rect">
            <a:avLst/>
          </a:prstGeom>
          <a:noFill/>
        </p:spPr>
        <p:txBody>
          <a:bodyPr wrap="square" rtlCol="0">
            <a:spAutoFit/>
          </a:bodyPr>
          <a:lstStyle/>
          <a:p>
            <a:r>
              <a:rPr lang="tr-TR" sz="1400" b="1" dirty="0" smtClean="0"/>
              <a:t>YOK</a:t>
            </a:r>
            <a:endParaRPr lang="tr-TR" sz="1400" b="1" dirty="0"/>
          </a:p>
        </p:txBody>
      </p:sp>
      <p:sp>
        <p:nvSpPr>
          <p:cNvPr id="9" name="Metin kutusu 8"/>
          <p:cNvSpPr txBox="1"/>
          <p:nvPr/>
        </p:nvSpPr>
        <p:spPr>
          <a:xfrm>
            <a:off x="6827513" y="3651163"/>
            <a:ext cx="627017" cy="307777"/>
          </a:xfrm>
          <a:prstGeom prst="rect">
            <a:avLst/>
          </a:prstGeom>
          <a:noFill/>
        </p:spPr>
        <p:txBody>
          <a:bodyPr wrap="square" rtlCol="0">
            <a:spAutoFit/>
          </a:bodyPr>
          <a:lstStyle/>
          <a:p>
            <a:r>
              <a:rPr lang="tr-TR" sz="1400" b="1" dirty="0" smtClean="0"/>
              <a:t>YOK</a:t>
            </a:r>
            <a:endParaRPr lang="tr-TR" sz="1400" b="1" dirty="0"/>
          </a:p>
        </p:txBody>
      </p:sp>
      <p:sp>
        <p:nvSpPr>
          <p:cNvPr id="10" name="Metin kutusu 9"/>
          <p:cNvSpPr txBox="1"/>
          <p:nvPr/>
        </p:nvSpPr>
        <p:spPr>
          <a:xfrm>
            <a:off x="6827513" y="4762942"/>
            <a:ext cx="627017" cy="307777"/>
          </a:xfrm>
          <a:prstGeom prst="rect">
            <a:avLst/>
          </a:prstGeom>
          <a:noFill/>
        </p:spPr>
        <p:txBody>
          <a:bodyPr wrap="square" rtlCol="0">
            <a:spAutoFit/>
          </a:bodyPr>
          <a:lstStyle/>
          <a:p>
            <a:r>
              <a:rPr lang="tr-TR" sz="1400" b="1" dirty="0" smtClean="0"/>
              <a:t>YOK</a:t>
            </a:r>
            <a:endParaRPr lang="tr-TR" sz="1400" b="1" dirty="0"/>
          </a:p>
        </p:txBody>
      </p:sp>
      <p:cxnSp>
        <p:nvCxnSpPr>
          <p:cNvPr id="12" name="Düz Ok Bağlayıcısı 11"/>
          <p:cNvCxnSpPr/>
          <p:nvPr/>
        </p:nvCxnSpPr>
        <p:spPr>
          <a:xfrm flipV="1">
            <a:off x="4650377" y="1528354"/>
            <a:ext cx="653143" cy="189411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a:off x="4650377" y="3422469"/>
            <a:ext cx="631371"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a:off x="4650377" y="3422469"/>
            <a:ext cx="653143" cy="192120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672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pic>
        <p:nvPicPr>
          <p:cNvPr id="716" name="Shape 716"/>
          <p:cNvPicPr preferRelativeResize="0"/>
          <p:nvPr/>
        </p:nvPicPr>
        <p:blipFill rotWithShape="1">
          <a:blip r:embed="rId3">
            <a:alphaModFix/>
          </a:blip>
          <a:srcRect/>
          <a:stretch/>
        </p:blipFill>
        <p:spPr>
          <a:xfrm>
            <a:off x="2541587" y="1390650"/>
            <a:ext cx="7980362" cy="5211762"/>
          </a:xfrm>
          <a:prstGeom prst="rect">
            <a:avLst/>
          </a:prstGeom>
          <a:noFill/>
          <a:ln>
            <a:noFill/>
          </a:ln>
        </p:spPr>
      </p:pic>
      <p:grpSp>
        <p:nvGrpSpPr>
          <p:cNvPr id="717" name="Shape 717"/>
          <p:cNvGrpSpPr/>
          <p:nvPr/>
        </p:nvGrpSpPr>
        <p:grpSpPr>
          <a:xfrm>
            <a:off x="4913313" y="2541587"/>
            <a:ext cx="755649" cy="835025"/>
            <a:chOff x="3389312" y="2541586"/>
            <a:chExt cx="755649" cy="835025"/>
          </a:xfrm>
        </p:grpSpPr>
        <p:pic>
          <p:nvPicPr>
            <p:cNvPr id="718" name="Shape 718"/>
            <p:cNvPicPr preferRelativeResize="0"/>
            <p:nvPr/>
          </p:nvPicPr>
          <p:blipFill rotWithShape="1">
            <a:blip r:embed="rId4">
              <a:alphaModFix/>
            </a:blip>
            <a:srcRect/>
            <a:stretch/>
          </p:blipFill>
          <p:spPr>
            <a:xfrm>
              <a:off x="3389312" y="2541586"/>
              <a:ext cx="755649" cy="835025"/>
            </a:xfrm>
            <a:prstGeom prst="rect">
              <a:avLst/>
            </a:prstGeom>
            <a:noFill/>
            <a:ln>
              <a:noFill/>
            </a:ln>
          </p:spPr>
        </p:pic>
        <p:sp>
          <p:nvSpPr>
            <p:cNvPr id="719" name="Shape 719"/>
            <p:cNvSpPr txBox="1"/>
            <p:nvPr/>
          </p:nvSpPr>
          <p:spPr>
            <a:xfrm rot="7560000">
              <a:off x="3489325" y="2838449"/>
              <a:ext cx="504825" cy="288925"/>
            </a:xfrm>
            <a:prstGeom prst="rect">
              <a:avLst/>
            </a:prstGeom>
            <a:noFill/>
            <a:ln>
              <a:noFill/>
            </a:ln>
          </p:spPr>
          <p:txBody>
            <a:bodyPr lIns="91425" tIns="45700" rIns="91425" bIns="45700" anchor="ctr" anchorCtr="0">
              <a:noAutofit/>
            </a:bodyPr>
            <a:lstStyle/>
            <a:p>
              <a:endParaRPr>
                <a:solidFill>
                  <a:schemeClr val="dk1"/>
                </a:solidFill>
                <a:latin typeface="Arial"/>
                <a:ea typeface="Arial"/>
                <a:cs typeface="Arial"/>
                <a:sym typeface="Arial"/>
              </a:endParaRPr>
            </a:p>
          </p:txBody>
        </p:sp>
      </p:grpSp>
      <p:sp>
        <p:nvSpPr>
          <p:cNvPr id="720" name="Shape 720"/>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400" b="1" dirty="0">
                <a:latin typeface="Calibri"/>
                <a:ea typeface="Calibri"/>
                <a:cs typeface="Calibri"/>
                <a:sym typeface="Calibri"/>
              </a:rPr>
              <a:t>PSA. AYIRICI TANI</a:t>
            </a:r>
          </a:p>
        </p:txBody>
      </p:sp>
    </p:spTree>
    <p:extLst>
      <p:ext uri="{BB962C8B-B14F-4D97-AF65-F5344CB8AC3E}">
        <p14:creationId xmlns:p14="http://schemas.microsoft.com/office/powerpoint/2010/main" val="40556148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pic>
        <p:nvPicPr>
          <p:cNvPr id="725" name="Shape 725"/>
          <p:cNvPicPr preferRelativeResize="0"/>
          <p:nvPr/>
        </p:nvPicPr>
        <p:blipFill rotWithShape="1">
          <a:blip r:embed="rId3">
            <a:alphaModFix/>
          </a:blip>
          <a:srcRect/>
          <a:stretch/>
        </p:blipFill>
        <p:spPr>
          <a:xfrm>
            <a:off x="1951037" y="450850"/>
            <a:ext cx="7974012" cy="5724524"/>
          </a:xfrm>
          <a:prstGeom prst="rect">
            <a:avLst/>
          </a:prstGeom>
          <a:noFill/>
          <a:ln>
            <a:noFill/>
          </a:ln>
        </p:spPr>
      </p:pic>
    </p:spTree>
    <p:extLst>
      <p:ext uri="{BB962C8B-B14F-4D97-AF65-F5344CB8AC3E}">
        <p14:creationId xmlns:p14="http://schemas.microsoft.com/office/powerpoint/2010/main" val="14235942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pic>
        <p:nvPicPr>
          <p:cNvPr id="763" name="Shape 763"/>
          <p:cNvPicPr preferRelativeResize="0"/>
          <p:nvPr/>
        </p:nvPicPr>
        <p:blipFill rotWithShape="1">
          <a:blip r:embed="rId3">
            <a:alphaModFix/>
          </a:blip>
          <a:srcRect/>
          <a:stretch/>
        </p:blipFill>
        <p:spPr>
          <a:xfrm>
            <a:off x="940158" y="182562"/>
            <a:ext cx="9727841" cy="6231117"/>
          </a:xfrm>
          <a:prstGeom prst="rect">
            <a:avLst/>
          </a:prstGeom>
          <a:noFill/>
          <a:ln>
            <a:noFill/>
          </a:ln>
        </p:spPr>
      </p:pic>
      <p:grpSp>
        <p:nvGrpSpPr>
          <p:cNvPr id="764" name="Shape 764"/>
          <p:cNvGrpSpPr/>
          <p:nvPr/>
        </p:nvGrpSpPr>
        <p:grpSpPr>
          <a:xfrm>
            <a:off x="1639886" y="6169025"/>
            <a:ext cx="8613774" cy="500062"/>
            <a:chOff x="115886" y="6169025"/>
            <a:chExt cx="8613774" cy="500062"/>
          </a:xfrm>
        </p:grpSpPr>
        <p:pic>
          <p:nvPicPr>
            <p:cNvPr id="765" name="Shape 765"/>
            <p:cNvPicPr preferRelativeResize="0"/>
            <p:nvPr/>
          </p:nvPicPr>
          <p:blipFill rotWithShape="1">
            <a:blip r:embed="rId4">
              <a:alphaModFix/>
            </a:blip>
            <a:srcRect/>
            <a:stretch/>
          </p:blipFill>
          <p:spPr>
            <a:xfrm>
              <a:off x="115886" y="6169025"/>
              <a:ext cx="8613774" cy="500062"/>
            </a:xfrm>
            <a:prstGeom prst="rect">
              <a:avLst/>
            </a:prstGeom>
            <a:noFill/>
            <a:ln>
              <a:noFill/>
            </a:ln>
          </p:spPr>
        </p:pic>
        <p:sp>
          <p:nvSpPr>
            <p:cNvPr id="766" name="Shape 766"/>
            <p:cNvSpPr txBox="1"/>
            <p:nvPr/>
          </p:nvSpPr>
          <p:spPr>
            <a:xfrm>
              <a:off x="196850" y="6254750"/>
              <a:ext cx="8461375" cy="325437"/>
            </a:xfrm>
            <a:prstGeom prst="rect">
              <a:avLst/>
            </a:prstGeom>
            <a:noFill/>
            <a:ln>
              <a:noFill/>
            </a:ln>
          </p:spPr>
          <p:txBody>
            <a:bodyPr lIns="91425" tIns="45700" rIns="91425" bIns="45700" anchor="ctr" anchorCtr="0">
              <a:noAutofit/>
            </a:bodyPr>
            <a:lstStyle/>
            <a:p>
              <a:pPr algn="ctr">
                <a:buClr>
                  <a:srgbClr val="FFFFFF"/>
                </a:buClr>
                <a:buSzPct val="25000"/>
              </a:pPr>
              <a:r>
                <a:rPr lang="en-US">
                  <a:solidFill>
                    <a:srgbClr val="FFFFFF"/>
                  </a:solidFill>
                  <a:latin typeface="Calibri"/>
                  <a:ea typeface="Calibri"/>
                  <a:cs typeface="Calibri"/>
                  <a:sym typeface="Calibri"/>
                </a:rPr>
                <a:t>PSA.’İN DEĞİŞİK KLİNİK BULGULARINDA BAŞLANACAK TEDAVİLER</a:t>
              </a:r>
            </a:p>
          </p:txBody>
        </p:sp>
      </p:grpSp>
    </p:spTree>
    <p:extLst>
      <p:ext uri="{BB962C8B-B14F-4D97-AF65-F5344CB8AC3E}">
        <p14:creationId xmlns:p14="http://schemas.microsoft.com/office/powerpoint/2010/main" val="23117829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400" b="1" dirty="0">
                <a:latin typeface="Calibri"/>
                <a:ea typeface="Calibri"/>
                <a:cs typeface="Calibri"/>
                <a:sym typeface="Calibri"/>
              </a:rPr>
              <a:t>TEDAVİ</a:t>
            </a:r>
          </a:p>
        </p:txBody>
      </p:sp>
      <p:pic>
        <p:nvPicPr>
          <p:cNvPr id="772" name="Shape 772"/>
          <p:cNvPicPr preferRelativeResize="0"/>
          <p:nvPr/>
        </p:nvPicPr>
        <p:blipFill rotWithShape="1">
          <a:blip r:embed="rId3">
            <a:alphaModFix/>
          </a:blip>
          <a:srcRect/>
          <a:stretch/>
        </p:blipFill>
        <p:spPr>
          <a:xfrm>
            <a:off x="1519728" y="448749"/>
            <a:ext cx="8186737" cy="6224586"/>
          </a:xfrm>
          <a:prstGeom prst="rect">
            <a:avLst/>
          </a:prstGeom>
          <a:noFill/>
          <a:ln>
            <a:noFill/>
          </a:ln>
        </p:spPr>
      </p:pic>
    </p:spTree>
    <p:extLst>
      <p:ext uri="{BB962C8B-B14F-4D97-AF65-F5344CB8AC3E}">
        <p14:creationId xmlns:p14="http://schemas.microsoft.com/office/powerpoint/2010/main" val="25143801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pic>
        <p:nvPicPr>
          <p:cNvPr id="782" name="Shape 782"/>
          <p:cNvPicPr preferRelativeResize="0"/>
          <p:nvPr/>
        </p:nvPicPr>
        <p:blipFill rotWithShape="1">
          <a:blip r:embed="rId3">
            <a:alphaModFix/>
          </a:blip>
          <a:srcRect/>
          <a:stretch/>
        </p:blipFill>
        <p:spPr>
          <a:xfrm>
            <a:off x="1867437" y="695459"/>
            <a:ext cx="9350062" cy="5357611"/>
          </a:xfrm>
          <a:prstGeom prst="rect">
            <a:avLst/>
          </a:prstGeom>
          <a:noFill/>
          <a:ln>
            <a:noFill/>
          </a:ln>
        </p:spPr>
      </p:pic>
    </p:spTree>
    <p:extLst>
      <p:ext uri="{BB962C8B-B14F-4D97-AF65-F5344CB8AC3E}">
        <p14:creationId xmlns:p14="http://schemas.microsoft.com/office/powerpoint/2010/main" val="9880490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pic>
        <p:nvPicPr>
          <p:cNvPr id="787" name="Shape 787"/>
          <p:cNvPicPr preferRelativeResize="0"/>
          <p:nvPr/>
        </p:nvPicPr>
        <p:blipFill rotWithShape="1">
          <a:blip r:embed="rId3">
            <a:alphaModFix/>
          </a:blip>
          <a:srcRect/>
          <a:stretch/>
        </p:blipFill>
        <p:spPr>
          <a:xfrm>
            <a:off x="386366" y="213724"/>
            <a:ext cx="10496282" cy="5797550"/>
          </a:xfrm>
          <a:prstGeom prst="rect">
            <a:avLst/>
          </a:prstGeom>
          <a:noFill/>
          <a:ln>
            <a:noFill/>
          </a:ln>
        </p:spPr>
      </p:pic>
      <p:sp>
        <p:nvSpPr>
          <p:cNvPr id="2" name="Dikdörtgen 1"/>
          <p:cNvSpPr/>
          <p:nvPr/>
        </p:nvSpPr>
        <p:spPr>
          <a:xfrm>
            <a:off x="9888583" y="1280160"/>
            <a:ext cx="1463040" cy="509451"/>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t>SEKUKİNUMAB</a:t>
            </a:r>
            <a:endParaRPr lang="tr-TR" sz="1400" b="1" dirty="0"/>
          </a:p>
        </p:txBody>
      </p:sp>
      <p:cxnSp>
        <p:nvCxnSpPr>
          <p:cNvPr id="4" name="Dirsek Bağlayıcısı 3"/>
          <p:cNvCxnSpPr>
            <a:endCxn id="2" idx="0"/>
          </p:cNvCxnSpPr>
          <p:nvPr/>
        </p:nvCxnSpPr>
        <p:spPr>
          <a:xfrm>
            <a:off x="8229600" y="1084217"/>
            <a:ext cx="2390503" cy="195943"/>
          </a:xfrm>
          <a:prstGeom prst="bentConnector2">
            <a:avLst/>
          </a:prstGeom>
          <a:ln w="19050">
            <a:solidFill>
              <a:srgbClr val="A627B3"/>
            </a:solidFill>
          </a:ln>
        </p:spPr>
        <p:style>
          <a:lnRef idx="1">
            <a:schemeClr val="accent1"/>
          </a:lnRef>
          <a:fillRef idx="0">
            <a:schemeClr val="accent1"/>
          </a:fillRef>
          <a:effectRef idx="0">
            <a:schemeClr val="accent1"/>
          </a:effectRef>
          <a:fontRef idx="minor">
            <a:schemeClr val="tx1"/>
          </a:fontRef>
        </p:style>
      </p:cxnSp>
      <p:sp>
        <p:nvSpPr>
          <p:cNvPr id="5" name="Dikdörtgen 4"/>
          <p:cNvSpPr/>
          <p:nvPr/>
        </p:nvSpPr>
        <p:spPr>
          <a:xfrm>
            <a:off x="9947365" y="2307408"/>
            <a:ext cx="1345475" cy="666206"/>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bg1"/>
                </a:solidFill>
              </a:rPr>
              <a:t>ANTİ-IL-17</a:t>
            </a:r>
            <a:endParaRPr lang="tr-TR" sz="1200" b="1" dirty="0">
              <a:solidFill>
                <a:schemeClr val="bg1"/>
              </a:solidFill>
            </a:endParaRPr>
          </a:p>
        </p:txBody>
      </p:sp>
      <p:cxnSp>
        <p:nvCxnSpPr>
          <p:cNvPr id="7" name="Dirsek Bağlayıcısı 6"/>
          <p:cNvCxnSpPr>
            <a:endCxn id="5" idx="0"/>
          </p:cNvCxnSpPr>
          <p:nvPr/>
        </p:nvCxnSpPr>
        <p:spPr>
          <a:xfrm rot="16200000" flipH="1">
            <a:off x="10361204" y="2048508"/>
            <a:ext cx="517797" cy="1"/>
          </a:xfrm>
          <a:prstGeom prst="bentConnector3">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Dikdörtgen 7"/>
          <p:cNvSpPr/>
          <p:nvPr/>
        </p:nvSpPr>
        <p:spPr>
          <a:xfrm>
            <a:off x="10136777" y="3931920"/>
            <a:ext cx="1528354" cy="57476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bg1"/>
                </a:solidFill>
              </a:rPr>
              <a:t>ENTESOPATİDE EKİLİ</a:t>
            </a:r>
            <a:endParaRPr lang="tr-TR" sz="1400" b="1" dirty="0">
              <a:solidFill>
                <a:schemeClr val="bg1"/>
              </a:solidFill>
            </a:endParaRPr>
          </a:p>
        </p:txBody>
      </p:sp>
      <p:cxnSp>
        <p:nvCxnSpPr>
          <p:cNvPr id="10" name="Dirsek Bağlayıcısı 9"/>
          <p:cNvCxnSpPr/>
          <p:nvPr/>
        </p:nvCxnSpPr>
        <p:spPr>
          <a:xfrm rot="16200000" flipH="1">
            <a:off x="10140948" y="3452766"/>
            <a:ext cx="958306" cy="1"/>
          </a:xfrm>
          <a:prstGeom prst="bentConnector3">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8670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Shape 792"/>
          <p:cNvSpPr txBox="1">
            <a:spLocks noGrp="1"/>
          </p:cNvSpPr>
          <p:nvPr>
            <p:ph type="title"/>
          </p:nvPr>
        </p:nvSpPr>
        <p:spPr>
          <a:xfrm>
            <a:off x="2246312" y="4406901"/>
            <a:ext cx="7772400" cy="1362075"/>
          </a:xfrm>
          <a:prstGeom prst="rect">
            <a:avLst/>
          </a:prstGeom>
          <a:noFill/>
          <a:ln>
            <a:noFill/>
          </a:ln>
        </p:spPr>
        <p:txBody>
          <a:bodyPr vert="horz" lIns="91425" tIns="45700" rIns="91425" bIns="45700" rtlCol="0" anchor="t" anchorCtr="0">
            <a:noAutofit/>
          </a:bodyPr>
          <a:lstStyle/>
          <a:p>
            <a:pPr algn="l">
              <a:lnSpc>
                <a:spcPct val="100000"/>
              </a:lnSpc>
              <a:spcBef>
                <a:spcPts val="0"/>
              </a:spcBef>
              <a:buClr>
                <a:schemeClr val="dk1"/>
              </a:buClr>
              <a:buSzPct val="25000"/>
            </a:pPr>
            <a:r>
              <a:rPr lang="en-US" sz="4400" cap="none" dirty="0">
                <a:solidFill>
                  <a:schemeClr val="dk1"/>
                </a:solidFill>
                <a:latin typeface="Calibri"/>
                <a:ea typeface="Calibri"/>
                <a:cs typeface="Calibri"/>
                <a:sym typeface="Calibri"/>
              </a:rPr>
              <a:t/>
            </a:r>
            <a:br>
              <a:rPr lang="en-US" sz="4400" cap="none" dirty="0">
                <a:solidFill>
                  <a:schemeClr val="dk1"/>
                </a:solidFill>
                <a:latin typeface="Calibri"/>
                <a:ea typeface="Calibri"/>
                <a:cs typeface="Calibri"/>
                <a:sym typeface="Calibri"/>
              </a:rPr>
            </a:br>
            <a:endParaRPr lang="en-US" sz="4400" cap="none" dirty="0">
              <a:solidFill>
                <a:schemeClr val="dk1"/>
              </a:solidFill>
              <a:latin typeface="Calibri"/>
              <a:ea typeface="Calibri"/>
              <a:cs typeface="Calibri"/>
              <a:sym typeface="Calibri"/>
            </a:endParaRPr>
          </a:p>
        </p:txBody>
      </p:sp>
      <p:sp>
        <p:nvSpPr>
          <p:cNvPr id="793" name="Shape 793"/>
          <p:cNvSpPr txBox="1">
            <a:spLocks noGrp="1"/>
          </p:cNvSpPr>
          <p:nvPr>
            <p:ph type="body" idx="1"/>
          </p:nvPr>
        </p:nvSpPr>
        <p:spPr>
          <a:xfrm>
            <a:off x="2246312" y="2906712"/>
            <a:ext cx="7772400" cy="1500187"/>
          </a:xfrm>
          <a:prstGeom prst="rect">
            <a:avLst/>
          </a:prstGeom>
          <a:noFill/>
          <a:ln>
            <a:noFill/>
          </a:ln>
        </p:spPr>
        <p:txBody>
          <a:bodyPr vert="horz" lIns="91425" tIns="45700" rIns="91425" bIns="45700" rtlCol="0" anchor="b" anchorCtr="0">
            <a:noAutofit/>
          </a:bodyPr>
          <a:lstStyle/>
          <a:p>
            <a:pPr algn="l">
              <a:spcBef>
                <a:spcPts val="0"/>
              </a:spcBef>
              <a:buClr>
                <a:srgbClr val="888888"/>
              </a:buClr>
              <a:buSzPct val="25000"/>
            </a:pPr>
            <a:r>
              <a:rPr lang="en-US" sz="4000" b="1" dirty="0">
                <a:solidFill>
                  <a:schemeClr val="tx1"/>
                </a:solidFill>
                <a:latin typeface="Calibri"/>
                <a:ea typeface="Calibri"/>
                <a:cs typeface="Calibri"/>
                <a:sym typeface="Calibri"/>
              </a:rPr>
              <a:t>ANDİFERANSİYE SPONDİLARTRİTLER</a:t>
            </a:r>
            <a:endParaRPr sz="400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1148042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Shape 457"/>
          <p:cNvPicPr preferRelativeResize="0"/>
          <p:nvPr/>
        </p:nvPicPr>
        <p:blipFill rotWithShape="1">
          <a:blip r:embed="rId3">
            <a:alphaModFix/>
          </a:blip>
          <a:srcRect/>
          <a:stretch/>
        </p:blipFill>
        <p:spPr>
          <a:xfrm>
            <a:off x="2137893" y="1094704"/>
            <a:ext cx="8590207" cy="5318975"/>
          </a:xfrm>
          <a:prstGeom prst="rect">
            <a:avLst/>
          </a:prstGeom>
          <a:noFill/>
          <a:ln>
            <a:noFill/>
          </a:ln>
        </p:spPr>
      </p:pic>
      <p:sp>
        <p:nvSpPr>
          <p:cNvPr id="458" name="Shape 458"/>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400" b="1" i="1" dirty="0">
                <a:solidFill>
                  <a:schemeClr val="tx1">
                    <a:lumMod val="95000"/>
                  </a:schemeClr>
                </a:solidFill>
                <a:latin typeface="Calibri"/>
                <a:ea typeface="Calibri"/>
                <a:cs typeface="Calibri"/>
                <a:sym typeface="Calibri"/>
              </a:rPr>
              <a:t>REİTER SENDROMU</a:t>
            </a:r>
          </a:p>
        </p:txBody>
      </p:sp>
    </p:spTree>
    <p:extLst>
      <p:ext uri="{BB962C8B-B14F-4D97-AF65-F5344CB8AC3E}">
        <p14:creationId xmlns:p14="http://schemas.microsoft.com/office/powerpoint/2010/main" val="27216120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5392213"/>
              </p:ext>
            </p:extLst>
          </p:nvPr>
        </p:nvGraphicFramePr>
        <p:xfrm>
          <a:off x="1815921" y="489397"/>
          <a:ext cx="9736428" cy="5872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etin kutusu 3"/>
          <p:cNvSpPr txBox="1"/>
          <p:nvPr/>
        </p:nvSpPr>
        <p:spPr>
          <a:xfrm>
            <a:off x="618186" y="302359"/>
            <a:ext cx="940157" cy="6555641"/>
          </a:xfrm>
          <a:prstGeom prst="rect">
            <a:avLst/>
          </a:prstGeom>
          <a:noFill/>
        </p:spPr>
        <p:txBody>
          <a:bodyPr wrap="square" rtlCol="0">
            <a:spAutoFit/>
          </a:bodyPr>
          <a:lstStyle/>
          <a:p>
            <a:r>
              <a:rPr lang="tr-TR" sz="2800" b="1" dirty="0" smtClean="0"/>
              <a:t>R</a:t>
            </a:r>
          </a:p>
          <a:p>
            <a:r>
              <a:rPr lang="tr-TR" sz="2800" b="1" dirty="0" smtClean="0"/>
              <a:t>E</a:t>
            </a:r>
          </a:p>
          <a:p>
            <a:r>
              <a:rPr lang="tr-TR" sz="2800" b="1" dirty="0" smtClean="0"/>
              <a:t>A</a:t>
            </a:r>
          </a:p>
          <a:p>
            <a:r>
              <a:rPr lang="tr-TR" sz="2800" b="1" dirty="0" smtClean="0"/>
              <a:t>K</a:t>
            </a:r>
          </a:p>
          <a:p>
            <a:r>
              <a:rPr lang="tr-TR" sz="2800" b="1" dirty="0" smtClean="0"/>
              <a:t>T</a:t>
            </a:r>
          </a:p>
          <a:p>
            <a:r>
              <a:rPr lang="tr-TR" sz="2800" b="1" dirty="0" smtClean="0"/>
              <a:t>İ</a:t>
            </a:r>
          </a:p>
          <a:p>
            <a:r>
              <a:rPr lang="tr-TR" sz="2800" b="1" dirty="0" smtClean="0"/>
              <a:t>F</a:t>
            </a:r>
          </a:p>
          <a:p>
            <a:endParaRPr lang="tr-TR" sz="2800" b="1" dirty="0"/>
          </a:p>
          <a:p>
            <a:r>
              <a:rPr lang="tr-TR" sz="2800" b="1" dirty="0" smtClean="0"/>
              <a:t>A</a:t>
            </a:r>
          </a:p>
          <a:p>
            <a:r>
              <a:rPr lang="tr-TR" sz="2800" b="1" dirty="0" smtClean="0"/>
              <a:t>R</a:t>
            </a:r>
          </a:p>
          <a:p>
            <a:r>
              <a:rPr lang="tr-TR" sz="2800" b="1" dirty="0" smtClean="0"/>
              <a:t>T</a:t>
            </a:r>
          </a:p>
          <a:p>
            <a:r>
              <a:rPr lang="tr-TR" sz="2800" b="1" dirty="0" smtClean="0"/>
              <a:t>R</a:t>
            </a:r>
          </a:p>
          <a:p>
            <a:r>
              <a:rPr lang="tr-TR" sz="2800" b="1" dirty="0" smtClean="0"/>
              <a:t>İ</a:t>
            </a:r>
          </a:p>
          <a:p>
            <a:r>
              <a:rPr lang="tr-TR" sz="2800" b="1" dirty="0" smtClean="0"/>
              <a:t>T</a:t>
            </a:r>
          </a:p>
          <a:p>
            <a:endParaRPr lang="tr-TR" sz="2800" b="1" dirty="0"/>
          </a:p>
        </p:txBody>
      </p:sp>
    </p:spTree>
    <p:extLst>
      <p:ext uri="{BB962C8B-B14F-4D97-AF65-F5344CB8AC3E}">
        <p14:creationId xmlns:p14="http://schemas.microsoft.com/office/powerpoint/2010/main" val="996837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8186" y="302359"/>
            <a:ext cx="940157" cy="6555641"/>
          </a:xfrm>
          <a:prstGeom prst="rect">
            <a:avLst/>
          </a:prstGeom>
          <a:noFill/>
        </p:spPr>
        <p:txBody>
          <a:bodyPr wrap="square" rtlCol="0">
            <a:spAutoFit/>
          </a:bodyPr>
          <a:lstStyle/>
          <a:p>
            <a:r>
              <a:rPr lang="tr-TR" sz="2800" b="1" dirty="0" smtClean="0"/>
              <a:t>R</a:t>
            </a:r>
          </a:p>
          <a:p>
            <a:r>
              <a:rPr lang="tr-TR" sz="2800" b="1" dirty="0" smtClean="0"/>
              <a:t>E</a:t>
            </a:r>
          </a:p>
          <a:p>
            <a:r>
              <a:rPr lang="tr-TR" sz="2800" b="1" dirty="0" smtClean="0"/>
              <a:t>A</a:t>
            </a:r>
          </a:p>
          <a:p>
            <a:r>
              <a:rPr lang="tr-TR" sz="2800" b="1" dirty="0" smtClean="0"/>
              <a:t>K</a:t>
            </a:r>
          </a:p>
          <a:p>
            <a:r>
              <a:rPr lang="tr-TR" sz="2800" b="1" dirty="0" smtClean="0"/>
              <a:t>T</a:t>
            </a:r>
          </a:p>
          <a:p>
            <a:r>
              <a:rPr lang="tr-TR" sz="2800" b="1" dirty="0" smtClean="0"/>
              <a:t>İ</a:t>
            </a:r>
          </a:p>
          <a:p>
            <a:r>
              <a:rPr lang="tr-TR" sz="2800" b="1" dirty="0" smtClean="0"/>
              <a:t>F</a:t>
            </a:r>
          </a:p>
          <a:p>
            <a:endParaRPr lang="tr-TR" sz="2800" b="1" dirty="0"/>
          </a:p>
          <a:p>
            <a:r>
              <a:rPr lang="tr-TR" sz="2800" b="1" dirty="0" smtClean="0"/>
              <a:t>A</a:t>
            </a:r>
          </a:p>
          <a:p>
            <a:r>
              <a:rPr lang="tr-TR" sz="2800" b="1" dirty="0" smtClean="0"/>
              <a:t>R</a:t>
            </a:r>
          </a:p>
          <a:p>
            <a:r>
              <a:rPr lang="tr-TR" sz="2800" b="1" dirty="0" smtClean="0"/>
              <a:t>T</a:t>
            </a:r>
          </a:p>
          <a:p>
            <a:r>
              <a:rPr lang="tr-TR" sz="2800" b="1" dirty="0" smtClean="0"/>
              <a:t>R</a:t>
            </a:r>
          </a:p>
          <a:p>
            <a:r>
              <a:rPr lang="tr-TR" sz="2800" b="1" dirty="0" smtClean="0"/>
              <a:t>İ</a:t>
            </a:r>
          </a:p>
          <a:p>
            <a:r>
              <a:rPr lang="tr-TR" sz="2800" b="1" dirty="0" smtClean="0"/>
              <a:t>T</a:t>
            </a:r>
          </a:p>
          <a:p>
            <a:endParaRPr lang="tr-TR" sz="2800" b="1" dirty="0"/>
          </a:p>
        </p:txBody>
      </p:sp>
      <p:graphicFrame>
        <p:nvGraphicFramePr>
          <p:cNvPr id="3" name="Diyagram 2"/>
          <p:cNvGraphicFramePr/>
          <p:nvPr>
            <p:extLst>
              <p:ext uri="{D42A27DB-BD31-4B8C-83A1-F6EECF244321}">
                <p14:modId xmlns:p14="http://schemas.microsoft.com/office/powerpoint/2010/main" val="1302541167"/>
              </p:ext>
            </p:extLst>
          </p:nvPr>
        </p:nvGraphicFramePr>
        <p:xfrm>
          <a:off x="1815921" y="489397"/>
          <a:ext cx="9736428" cy="5872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7253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REAKTİF ARTRİT;</a:t>
            </a:r>
            <a:endParaRPr lang="tr-TR" dirty="0"/>
          </a:p>
        </p:txBody>
      </p:sp>
      <p:sp>
        <p:nvSpPr>
          <p:cNvPr id="3" name="Metin Yer Tutucusu 2"/>
          <p:cNvSpPr>
            <a:spLocks noGrp="1"/>
          </p:cNvSpPr>
          <p:nvPr>
            <p:ph type="body" idx="1"/>
          </p:nvPr>
        </p:nvSpPr>
        <p:spPr>
          <a:xfrm>
            <a:off x="1066800" y="1694154"/>
            <a:ext cx="4754880" cy="640080"/>
          </a:xfrm>
        </p:spPr>
        <p:txBody>
          <a:bodyPr>
            <a:normAutofit/>
          </a:bodyPr>
          <a:lstStyle/>
          <a:p>
            <a:pPr lvl="0"/>
            <a:r>
              <a:rPr lang="en-US" sz="2400" b="1" dirty="0">
                <a:solidFill>
                  <a:schemeClr val="tx1">
                    <a:lumMod val="95000"/>
                  </a:schemeClr>
                </a:solidFill>
                <a:latin typeface="Calibri"/>
                <a:ea typeface="Calibri"/>
                <a:cs typeface="Calibri"/>
                <a:sym typeface="Calibri"/>
              </a:rPr>
              <a:t>3.ULUSLAR ARASI REAKTIF </a:t>
            </a:r>
            <a:endParaRPr lang="tr-TR" sz="2400" dirty="0"/>
          </a:p>
        </p:txBody>
      </p:sp>
      <p:sp>
        <p:nvSpPr>
          <p:cNvPr id="4" name="İçerik Yer Tutucusu 3"/>
          <p:cNvSpPr>
            <a:spLocks noGrp="1"/>
          </p:cNvSpPr>
          <p:nvPr>
            <p:ph sz="half" idx="2"/>
          </p:nvPr>
        </p:nvSpPr>
        <p:spPr>
          <a:xfrm>
            <a:off x="1066800" y="2334234"/>
            <a:ext cx="4754880" cy="3200400"/>
          </a:xfrm>
        </p:spPr>
        <p:txBody>
          <a:bodyPr>
            <a:noAutofit/>
          </a:bodyPr>
          <a:lstStyle/>
          <a:p>
            <a:pPr lvl="0"/>
            <a:r>
              <a:rPr lang="en-US" sz="1600" b="1" dirty="0">
                <a:solidFill>
                  <a:schemeClr val="tx1">
                    <a:lumMod val="95000"/>
                  </a:schemeClr>
                </a:solidFill>
                <a:latin typeface="Calibri"/>
                <a:ea typeface="Calibri"/>
                <a:cs typeface="Calibri"/>
                <a:sym typeface="Calibri"/>
              </a:rPr>
              <a:t>ALT EKSTREMITEDE ASIMETRIK OLIGOARTRITIN ÖNCESINDE ENFEKSIYON KANITLARININ BULUNMASI </a:t>
            </a:r>
            <a:endParaRPr lang="tr-TR" sz="1600"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4 </a:t>
            </a:r>
            <a:r>
              <a:rPr lang="en-US" b="1" dirty="0">
                <a:solidFill>
                  <a:schemeClr val="tx1">
                    <a:lumMod val="95000"/>
                  </a:schemeClr>
                </a:solidFill>
                <a:latin typeface="Calibri"/>
                <a:ea typeface="Calibri"/>
                <a:cs typeface="Calibri"/>
                <a:sym typeface="Calibri"/>
              </a:rPr>
              <a:t>HAFTA IÇINDE DIYARE VE ÜRETRIT KLINIĞI</a:t>
            </a:r>
            <a:r>
              <a:rPr lang="en-US" b="1" dirty="0" smtClean="0">
                <a:solidFill>
                  <a:schemeClr val="tx1">
                    <a:lumMod val="95000"/>
                  </a:schemeClr>
                </a:solidFill>
                <a:latin typeface="Calibri"/>
                <a:ea typeface="Calibri"/>
                <a:cs typeface="Calibri"/>
                <a:sym typeface="Calibri"/>
              </a:rPr>
              <a:t>,</a:t>
            </a:r>
            <a:endParaRPr lang="tr-TR"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POZITIF </a:t>
            </a:r>
            <a:r>
              <a:rPr lang="en-US" b="1" dirty="0">
                <a:solidFill>
                  <a:schemeClr val="tx1">
                    <a:lumMod val="95000"/>
                  </a:schemeClr>
                </a:solidFill>
                <a:latin typeface="Calibri"/>
                <a:ea typeface="Calibri"/>
                <a:cs typeface="Calibri"/>
                <a:sym typeface="Calibri"/>
              </a:rPr>
              <a:t>GAITA KÜLTÜRÜ</a:t>
            </a:r>
            <a:r>
              <a:rPr lang="en-US" b="1" dirty="0" smtClean="0">
                <a:solidFill>
                  <a:schemeClr val="tx1">
                    <a:lumMod val="95000"/>
                  </a:schemeClr>
                </a:solidFill>
                <a:latin typeface="Calibri"/>
                <a:ea typeface="Calibri"/>
                <a:cs typeface="Calibri"/>
                <a:sym typeface="Calibri"/>
              </a:rPr>
              <a:t>,</a:t>
            </a:r>
            <a:endParaRPr lang="tr-TR"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SABAH </a:t>
            </a:r>
            <a:r>
              <a:rPr lang="en-US" b="1" dirty="0">
                <a:solidFill>
                  <a:schemeClr val="tx1">
                    <a:lumMod val="95000"/>
                  </a:schemeClr>
                </a:solidFill>
                <a:latin typeface="Calibri"/>
                <a:ea typeface="Calibri"/>
                <a:cs typeface="Calibri"/>
                <a:sym typeface="Calibri"/>
              </a:rPr>
              <a:t>ILK IDRARDA  VEYA GENITAL  SÜRÜNTÜDE CHLAMIDIA TRACHOMATIS SAPTANMASI</a:t>
            </a:r>
            <a:r>
              <a:rPr lang="en-US" b="1" dirty="0" smtClean="0">
                <a:solidFill>
                  <a:schemeClr val="tx1">
                    <a:lumMod val="95000"/>
                  </a:schemeClr>
                </a:solidFill>
                <a:latin typeface="Calibri"/>
                <a:ea typeface="Calibri"/>
                <a:cs typeface="Calibri"/>
                <a:sym typeface="Calibri"/>
              </a:rPr>
              <a:t>,</a:t>
            </a:r>
            <a:endParaRPr lang="tr-TR"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YERSINIA</a:t>
            </a:r>
            <a:r>
              <a:rPr lang="en-US" b="1" dirty="0">
                <a:solidFill>
                  <a:schemeClr val="tx1">
                    <a:lumMod val="95000"/>
                  </a:schemeClr>
                </a:solidFill>
                <a:latin typeface="Calibri"/>
                <a:ea typeface="Calibri"/>
                <a:cs typeface="Calibri"/>
                <a:sym typeface="Calibri"/>
              </a:rPr>
              <a:t>, SALMONELLA C.TRACHOMATIS ANTIKORLARININ </a:t>
            </a:r>
            <a:r>
              <a:rPr lang="en-US" b="1" dirty="0" smtClean="0">
                <a:solidFill>
                  <a:schemeClr val="tx1">
                    <a:lumMod val="95000"/>
                  </a:schemeClr>
                </a:solidFill>
                <a:latin typeface="Calibri"/>
                <a:ea typeface="Calibri"/>
                <a:cs typeface="Calibri"/>
                <a:sym typeface="Calibri"/>
              </a:rPr>
              <a:t>GÖST</a:t>
            </a:r>
            <a:r>
              <a:rPr lang="tr-TR" b="1" dirty="0" smtClean="0">
                <a:solidFill>
                  <a:schemeClr val="tx1">
                    <a:lumMod val="95000"/>
                  </a:schemeClr>
                </a:solidFill>
                <a:latin typeface="Calibri"/>
                <a:ea typeface="Calibri"/>
                <a:cs typeface="Calibri"/>
                <a:sym typeface="Calibri"/>
              </a:rPr>
              <a:t>E</a:t>
            </a:r>
            <a:r>
              <a:rPr lang="en-US" b="1" dirty="0" smtClean="0">
                <a:solidFill>
                  <a:schemeClr val="tx1">
                    <a:lumMod val="95000"/>
                  </a:schemeClr>
                </a:solidFill>
                <a:latin typeface="Calibri"/>
                <a:ea typeface="Calibri"/>
                <a:cs typeface="Calibri"/>
                <a:sym typeface="Calibri"/>
              </a:rPr>
              <a:t>RILMESI,</a:t>
            </a:r>
            <a:endParaRPr lang="tr-TR"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EKLEMDE </a:t>
            </a:r>
            <a:r>
              <a:rPr lang="en-US" b="1" dirty="0">
                <a:solidFill>
                  <a:schemeClr val="tx1">
                    <a:lumMod val="95000"/>
                  </a:schemeClr>
                </a:solidFill>
                <a:latin typeface="Calibri"/>
                <a:ea typeface="Calibri"/>
                <a:cs typeface="Calibri"/>
                <a:sym typeface="Calibri"/>
              </a:rPr>
              <a:t>CLAMIDIAL DNA’NIN PCR ILE SAPTANMASI, </a:t>
            </a:r>
            <a:endParaRPr lang="tr-TR" b="1" dirty="0" smtClean="0">
              <a:solidFill>
                <a:schemeClr val="tx1">
                  <a:lumMod val="95000"/>
                </a:schemeClr>
              </a:solidFill>
              <a:latin typeface="Calibri"/>
              <a:ea typeface="Calibri"/>
              <a:cs typeface="Calibri"/>
              <a:sym typeface="Calibri"/>
            </a:endParaRPr>
          </a:p>
          <a:p>
            <a:pPr lvl="0"/>
            <a:r>
              <a:rPr lang="en-US" sz="1600" b="1" dirty="0" smtClean="0">
                <a:solidFill>
                  <a:schemeClr val="tx1">
                    <a:lumMod val="95000"/>
                  </a:schemeClr>
                </a:solidFill>
                <a:latin typeface="Calibri"/>
                <a:ea typeface="Calibri"/>
                <a:cs typeface="Calibri"/>
                <a:sym typeface="Calibri"/>
              </a:rPr>
              <a:t>DIĞER </a:t>
            </a:r>
            <a:r>
              <a:rPr lang="en-US" sz="1600" b="1" dirty="0">
                <a:solidFill>
                  <a:schemeClr val="tx1">
                    <a:lumMod val="95000"/>
                  </a:schemeClr>
                </a:solidFill>
                <a:latin typeface="Calibri"/>
                <a:ea typeface="Calibri"/>
                <a:cs typeface="Calibri"/>
                <a:sym typeface="Calibri"/>
              </a:rPr>
              <a:t>MONO-OLIGOARTRIT NEDELERININ DIŞLANMASI GEREKIR.</a:t>
            </a:r>
            <a:endParaRPr lang="tr-TR" sz="1600" b="1" dirty="0">
              <a:solidFill>
                <a:schemeClr val="bg1"/>
              </a:solidFill>
            </a:endParaRPr>
          </a:p>
        </p:txBody>
      </p:sp>
      <p:sp>
        <p:nvSpPr>
          <p:cNvPr id="5" name="Metin Yer Tutucusu 4"/>
          <p:cNvSpPr>
            <a:spLocks noGrp="1"/>
          </p:cNvSpPr>
          <p:nvPr>
            <p:ph type="body" sz="quarter" idx="3"/>
          </p:nvPr>
        </p:nvSpPr>
        <p:spPr>
          <a:xfrm>
            <a:off x="6215773" y="1008354"/>
            <a:ext cx="4754880" cy="640080"/>
          </a:xfrm>
        </p:spPr>
        <p:txBody>
          <a:bodyPr>
            <a:normAutofit/>
          </a:bodyPr>
          <a:lstStyle/>
          <a:p>
            <a:pPr lvl="0"/>
            <a:r>
              <a:rPr lang="en-US" sz="2400" b="1" dirty="0">
                <a:solidFill>
                  <a:schemeClr val="tx1"/>
                </a:solidFill>
                <a:latin typeface="Calibri"/>
                <a:ea typeface="Calibri"/>
                <a:cs typeface="Calibri"/>
                <a:sym typeface="Calibri"/>
              </a:rPr>
              <a:t>PACHECO-TENA VE ARK.(1999)</a:t>
            </a:r>
            <a:endParaRPr lang="tr-TR" sz="2400" b="1" dirty="0">
              <a:solidFill>
                <a:schemeClr val="tx1"/>
              </a:solidFill>
            </a:endParaRPr>
          </a:p>
        </p:txBody>
      </p:sp>
      <p:sp>
        <p:nvSpPr>
          <p:cNvPr id="6" name="İçerik Yer Tutucusu 5"/>
          <p:cNvSpPr>
            <a:spLocks noGrp="1"/>
          </p:cNvSpPr>
          <p:nvPr>
            <p:ph sz="quarter" idx="4"/>
          </p:nvPr>
        </p:nvSpPr>
        <p:spPr>
          <a:xfrm>
            <a:off x="6370320" y="1694154"/>
            <a:ext cx="4754880" cy="3200400"/>
          </a:xfrm>
        </p:spPr>
        <p:txBody>
          <a:bodyPr>
            <a:noAutofit/>
          </a:bodyPr>
          <a:lstStyle/>
          <a:p>
            <a:pPr lvl="0"/>
            <a:r>
              <a:rPr lang="en-US" sz="1600" b="1" dirty="0">
                <a:solidFill>
                  <a:schemeClr val="tx1">
                    <a:lumMod val="95000"/>
                  </a:schemeClr>
                </a:solidFill>
                <a:latin typeface="Calibri"/>
                <a:ea typeface="Calibri"/>
                <a:cs typeface="Calibri"/>
                <a:sym typeface="Calibri"/>
              </a:rPr>
              <a:t>İNFEKSIYON HASTALIĞININ (DIYARE VEYA ÜRETRIT) BAKTERININ </a:t>
            </a:r>
            <a:r>
              <a:rPr lang="en-US" sz="1600" b="1" dirty="0" smtClean="0">
                <a:solidFill>
                  <a:schemeClr val="tx1">
                    <a:lumMod val="95000"/>
                  </a:schemeClr>
                </a:solidFill>
                <a:latin typeface="Calibri"/>
                <a:ea typeface="Calibri"/>
                <a:cs typeface="Calibri"/>
                <a:sym typeface="Calibri"/>
              </a:rPr>
              <a:t>TANIMLANMASI</a:t>
            </a:r>
            <a:endParaRPr lang="tr-TR" sz="1600"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 </a:t>
            </a:r>
            <a:r>
              <a:rPr lang="en-US" b="1" dirty="0">
                <a:solidFill>
                  <a:schemeClr val="tx1">
                    <a:lumMod val="95000"/>
                  </a:schemeClr>
                </a:solidFill>
                <a:latin typeface="Calibri"/>
                <a:ea typeface="Calibri"/>
                <a:cs typeface="Calibri"/>
                <a:sym typeface="Calibri"/>
              </a:rPr>
              <a:t>(ENFEKSIYON BÖLGESINDE POZITIF KÜLTÜR  </a:t>
            </a:r>
            <a:r>
              <a:rPr lang="en-US" b="1" dirty="0" smtClean="0">
                <a:solidFill>
                  <a:schemeClr val="tx1">
                    <a:lumMod val="95000"/>
                  </a:schemeClr>
                </a:solidFill>
                <a:latin typeface="Calibri"/>
                <a:ea typeface="Calibri"/>
                <a:cs typeface="Calibri"/>
                <a:sym typeface="Calibri"/>
              </a:rPr>
              <a:t>VE/VEYA</a:t>
            </a:r>
            <a:endParaRPr lang="tr-TR"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 </a:t>
            </a:r>
            <a:r>
              <a:rPr lang="en-US" b="1" dirty="0">
                <a:solidFill>
                  <a:schemeClr val="tx1">
                    <a:lumMod val="95000"/>
                  </a:schemeClr>
                </a:solidFill>
                <a:latin typeface="Calibri"/>
                <a:ea typeface="Calibri"/>
                <a:cs typeface="Calibri"/>
                <a:sym typeface="Calibri"/>
              </a:rPr>
              <a:t>SERUMDA ANTIBAKTERIYEL ANTIKORLAR)IN KAS ISKELET SISTEMI SEMPTOMLARINDAN ÖNCE </a:t>
            </a:r>
            <a:r>
              <a:rPr lang="en-US" b="1" dirty="0" smtClean="0">
                <a:solidFill>
                  <a:schemeClr val="tx1">
                    <a:lumMod val="95000"/>
                  </a:schemeClr>
                </a:solidFill>
                <a:latin typeface="Calibri"/>
                <a:ea typeface="Calibri"/>
                <a:cs typeface="Calibri"/>
                <a:sym typeface="Calibri"/>
              </a:rPr>
              <a:t>TESBITI(ARTRIT,OLIGOARTRIT,POLIARTRIT) VEYA</a:t>
            </a:r>
            <a:endParaRPr lang="tr-TR" b="1" dirty="0" smtClean="0">
              <a:solidFill>
                <a:schemeClr val="tx1">
                  <a:lumMod val="95000"/>
                </a:schemeClr>
              </a:solidFill>
              <a:latin typeface="Calibri"/>
              <a:ea typeface="Calibri"/>
              <a:cs typeface="Calibri"/>
              <a:sym typeface="Calibri"/>
            </a:endParaRPr>
          </a:p>
          <a:p>
            <a:pPr lvl="0"/>
            <a:r>
              <a:rPr lang="en-US" sz="1600" b="1" dirty="0" smtClean="0">
                <a:solidFill>
                  <a:schemeClr val="tx1">
                    <a:lumMod val="95000"/>
                  </a:schemeClr>
                </a:solidFill>
                <a:latin typeface="Calibri"/>
                <a:ea typeface="Calibri"/>
                <a:cs typeface="Calibri"/>
                <a:sym typeface="Calibri"/>
              </a:rPr>
              <a:t> </a:t>
            </a:r>
            <a:r>
              <a:rPr lang="en-US" sz="1600" b="1" dirty="0">
                <a:solidFill>
                  <a:schemeClr val="tx1">
                    <a:lumMod val="95000"/>
                  </a:schemeClr>
                </a:solidFill>
                <a:latin typeface="Calibri"/>
                <a:ea typeface="Calibri"/>
                <a:cs typeface="Calibri"/>
                <a:sym typeface="Calibri"/>
              </a:rPr>
              <a:t>KAS ISKELET SEMPTOMLARININ BAŞLAMASINDAN 4-6 HAFTA ÖNCE BAKTERIYEL TANIMLAMA </a:t>
            </a:r>
            <a:endParaRPr lang="tr-TR" sz="1600" b="1" dirty="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ENFEKSIYON </a:t>
            </a:r>
            <a:r>
              <a:rPr lang="en-US" b="1" dirty="0">
                <a:solidFill>
                  <a:schemeClr val="tx1">
                    <a:lumMod val="95000"/>
                  </a:schemeClr>
                </a:solidFill>
                <a:latin typeface="Calibri"/>
                <a:ea typeface="Calibri"/>
                <a:cs typeface="Calibri"/>
                <a:sym typeface="Calibri"/>
              </a:rPr>
              <a:t>BÖLGESINDE POZITIF KÜLTÜR</a:t>
            </a:r>
            <a:r>
              <a:rPr lang="en-US" b="1" dirty="0" smtClean="0">
                <a:solidFill>
                  <a:schemeClr val="tx1">
                    <a:lumMod val="95000"/>
                  </a:schemeClr>
                </a:solidFill>
                <a:latin typeface="Calibri"/>
                <a:ea typeface="Calibri"/>
                <a:cs typeface="Calibri"/>
                <a:sym typeface="Calibri"/>
              </a:rPr>
              <a:t>,</a:t>
            </a:r>
            <a:endParaRPr lang="tr-TR"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SERUM </a:t>
            </a:r>
            <a:r>
              <a:rPr lang="en-US" b="1" dirty="0">
                <a:solidFill>
                  <a:schemeClr val="tx1">
                    <a:lumMod val="95000"/>
                  </a:schemeClr>
                </a:solidFill>
                <a:latin typeface="Calibri"/>
                <a:ea typeface="Calibri"/>
                <a:cs typeface="Calibri"/>
                <a:sym typeface="Calibri"/>
              </a:rPr>
              <a:t>ANTIBAKTERIYEL ANTIKORLAR</a:t>
            </a:r>
            <a:r>
              <a:rPr lang="en-US" b="1" dirty="0" smtClean="0">
                <a:solidFill>
                  <a:schemeClr val="tx1">
                    <a:lumMod val="95000"/>
                  </a:schemeClr>
                </a:solidFill>
                <a:latin typeface="Calibri"/>
                <a:ea typeface="Calibri"/>
                <a:cs typeface="Calibri"/>
                <a:sym typeface="Calibri"/>
              </a:rPr>
              <a:t>,</a:t>
            </a:r>
            <a:endParaRPr lang="tr-TR"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PERIFERIK </a:t>
            </a:r>
            <a:r>
              <a:rPr lang="en-US" b="1" dirty="0">
                <a:solidFill>
                  <a:schemeClr val="tx1">
                    <a:lumMod val="95000"/>
                  </a:schemeClr>
                </a:solidFill>
                <a:latin typeface="Calibri"/>
                <a:ea typeface="Calibri"/>
                <a:cs typeface="Calibri"/>
                <a:sym typeface="Calibri"/>
              </a:rPr>
              <a:t>KAN VEYA SINOVIYAL LENFOSIT PROLIFERASYONU VE/VEYA </a:t>
            </a:r>
            <a:endParaRPr lang="tr-TR"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SINOVIYAL </a:t>
            </a:r>
            <a:r>
              <a:rPr lang="en-US" b="1" dirty="0">
                <a:solidFill>
                  <a:schemeClr val="tx1">
                    <a:lumMod val="95000"/>
                  </a:schemeClr>
                </a:solidFill>
                <a:latin typeface="Calibri"/>
                <a:ea typeface="Calibri"/>
                <a:cs typeface="Calibri"/>
                <a:sym typeface="Calibri"/>
              </a:rPr>
              <a:t>SIVI VEYA DOKUDA IMMÜN FLORESAN YÖNTEMLE BAKTERIYEL ANTIJENLERIN YADA </a:t>
            </a:r>
            <a:endParaRPr lang="tr-TR"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DNA </a:t>
            </a:r>
            <a:r>
              <a:rPr lang="en-US" b="1" dirty="0">
                <a:solidFill>
                  <a:schemeClr val="tx1">
                    <a:lumMod val="95000"/>
                  </a:schemeClr>
                </a:solidFill>
                <a:latin typeface="Calibri"/>
                <a:ea typeface="Calibri"/>
                <a:cs typeface="Calibri"/>
                <a:sym typeface="Calibri"/>
              </a:rPr>
              <a:t>VE RNA’LARININ GÖSTERILMESI)‏</a:t>
            </a:r>
            <a:endParaRPr lang="tr-TR" b="1" dirty="0"/>
          </a:p>
        </p:txBody>
      </p:sp>
    </p:spTree>
    <p:extLst>
      <p:ext uri="{BB962C8B-B14F-4D97-AF65-F5344CB8AC3E}">
        <p14:creationId xmlns:p14="http://schemas.microsoft.com/office/powerpoint/2010/main" val="959444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bu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TM03457510[[fn=Sabun]]</Template>
  <TotalTime>1681</TotalTime>
  <Words>1699</Words>
  <Application>Microsoft Office PowerPoint</Application>
  <PresentationFormat>Geniş ekran</PresentationFormat>
  <Paragraphs>347</Paragraphs>
  <Slides>58</Slides>
  <Notes>35</Notes>
  <HiddenSlides>9</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58</vt:i4>
      </vt:variant>
    </vt:vector>
  </HeadingPairs>
  <TitlesOfParts>
    <vt:vector size="63" baseType="lpstr">
      <vt:lpstr>Arial</vt:lpstr>
      <vt:lpstr>Calibri</vt:lpstr>
      <vt:lpstr>Century Gothic</vt:lpstr>
      <vt:lpstr>Verdana</vt:lpstr>
      <vt:lpstr>Sabun</vt:lpstr>
      <vt:lpstr>SPONDİLARTİRTLER</vt:lpstr>
      <vt:lpstr>SPONDILARTROPATILER;</vt:lpstr>
      <vt:lpstr>PowerPoint Sunusu</vt:lpstr>
      <vt:lpstr>PowerPoint Sunusu</vt:lpstr>
      <vt:lpstr>REAKTİF ARTRİT REİTER SENDROMU</vt:lpstr>
      <vt:lpstr>REİTER SENDROMU</vt:lpstr>
      <vt:lpstr>PowerPoint Sunusu</vt:lpstr>
      <vt:lpstr>PowerPoint Sunusu</vt:lpstr>
      <vt:lpstr>REAKTİF ARTRİT;</vt:lpstr>
      <vt:lpstr>REAKTİF ARTRİTİN FİZYOPATOLOJİSİ</vt:lpstr>
      <vt:lpstr>REAKTİF ARTRİTİN KLİNİĞİ</vt:lpstr>
      <vt:lpstr>REAKTIF ARTRIT /REITER SENDROMU</vt:lpstr>
      <vt:lpstr>PowerPoint Sunusu</vt:lpstr>
      <vt:lpstr> </vt:lpstr>
      <vt:lpstr>PowerPoint Sunusu</vt:lpstr>
      <vt:lpstr>PowerPoint Sunusu</vt:lpstr>
      <vt:lpstr>PowerPoint Sunusu</vt:lpstr>
      <vt:lpstr>PowerPoint Sunusu</vt:lpstr>
      <vt:lpstr>EKLEM DIŞI BULGULAR</vt:lpstr>
      <vt:lpstr>PowerPoint Sunusu</vt:lpstr>
      <vt:lpstr>PSÖRİYATİK ARTRİT</vt:lpstr>
      <vt:lpstr>PowerPoint Sunusu</vt:lpstr>
      <vt:lpstr>PSÖRİYATİK ARTRİT</vt:lpstr>
      <vt:lpstr>PowerPoint Sunusu</vt:lpstr>
      <vt:lpstr>PowerPoint Sunusu</vt:lpstr>
      <vt:lpstr>PowerPoint Sunusu</vt:lpstr>
      <vt:lpstr>PowerPoint Sunusu</vt:lpstr>
      <vt:lpstr>PSA.’in KLİNİK TİPLERİ(Wright ve Moll)</vt:lpstr>
      <vt:lpstr>PSÖRİYATİK ARTRİTİN ALT TİPLERİ</vt:lpstr>
      <vt:lpstr>PSÖRİYATİK ARTRİTTE KLİNİK</vt:lpstr>
      <vt:lpstr>PowerPoint Sunusu</vt:lpstr>
      <vt:lpstr>PowerPoint Sunusu</vt:lpstr>
      <vt:lpstr>PowerPoint Sunusu</vt:lpstr>
      <vt:lpstr>  Criteria for psoriatic arthritis (PsA) proposed by Bennett </vt:lpstr>
      <vt:lpstr>PSÖRİYATİK ARTRİT İÇİN Bennett KRİTERLERİ: </vt:lpstr>
      <vt:lpstr>Criteria for psoriatic arthritis proposed by Vasey and Espinoza </vt:lpstr>
      <vt:lpstr>PSÖRİYATİK ARTRİT İÇİN Vasey and Espinoza KRİTERLERİ </vt:lpstr>
      <vt:lpstr>Modified ESSG criteria for psoriatic arthritis </vt:lpstr>
      <vt:lpstr>PSÖRİYATİK ARTRİTİN MODİFİYE ESSG KRİTERLERİ </vt:lpstr>
      <vt:lpstr> Modified McGonagle criteria for psoriatic arthritis</vt:lpstr>
      <vt:lpstr>PSÖRİYATİK ARTRİTİN MODİFİYE McGonagle KRİTERLERİ</vt:lpstr>
      <vt:lpstr>Psoriatic arthritis criteria of Fournié et</vt:lpstr>
      <vt:lpstr>PowerPoint Sunusu</vt:lpstr>
      <vt:lpstr>PowerPoint Sunusu</vt:lpstr>
      <vt:lpstr>Psoriatik Artrit</vt:lpstr>
      <vt:lpstr>PowerPoint Sunusu</vt:lpstr>
      <vt:lpstr>PowerPoint Sunusu</vt:lpstr>
      <vt:lpstr>PowerPoint Sunusu</vt:lpstr>
      <vt:lpstr>PowerPoint Sunusu</vt:lpstr>
      <vt:lpstr>PowerPoint Sunusu</vt:lpstr>
      <vt:lpstr>PowerPoint Sunusu</vt:lpstr>
      <vt:lpstr>PSA. AYIRICI TANI</vt:lpstr>
      <vt:lpstr>PowerPoint Sunusu</vt:lpstr>
      <vt:lpstr>PowerPoint Sunusu</vt:lpstr>
      <vt:lpstr>TEDAVİ</vt:lpstr>
      <vt:lpstr>PowerPoint Sunusu</vt:lpstr>
      <vt:lpstr>PowerPoint Sunusu</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SPONDİLARTİRTLER</dc:title>
  <dc:creator>ABC</dc:creator>
  <cp:lastModifiedBy>Windows Kullanıcısı</cp:lastModifiedBy>
  <cp:revision>32</cp:revision>
  <dcterms:created xsi:type="dcterms:W3CDTF">2017-08-10T10:23:45Z</dcterms:created>
  <dcterms:modified xsi:type="dcterms:W3CDTF">2019-07-11T14:04:14Z</dcterms:modified>
</cp:coreProperties>
</file>