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06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56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77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41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80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23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68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2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96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26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6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4BDBE-B1D9-4DB5-928A-98150E8FCBE2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5840E-930C-4FC0-BF26-DCFF3B235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38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GELİŞİMİN İLKELERİ</a:t>
            </a:r>
            <a:endParaRPr lang="tr-T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76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Gelişimin hızı her yaşta aynı değildir.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Yaşa göre büyüme ve gelişme aynı oranda olmaz ve aynı hızla ilerlemez.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İnsanın sistem bütünlüğü vardır ve sistemi oluşturan her bir alt sistemin kendine özgü büyüme hızı vardır.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Baş doğumdan önce hızla büyür, bedenin dörtte biri kadardır, ama doğumdan sonra büyümesi yavaşlar ve yetişkinlikte bedenin yedide biri oranına iner</a:t>
            </a: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5479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çevresel faktörlerin etkisi gelişimin hızlı olduğu dönemlerde çok, yavaş olduğu dönemlerde azdır.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Beslenme ve çevresel değişikliklerin etkisi yirmi iki yaşındaki bir gencin boy uzunluğunu etkilemez,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Ancak iki yaşında fiziksel büyümenin hızlı olduğu bir zamanda beslenme ve çevresel değişiklikler boy uzunluğunu etkiler.</a:t>
            </a: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3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 bir bütündür. </a:t>
            </a:r>
            <a:endParaRPr lang="tr-TR" b="1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b="1" dirty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Çocuğun her alandaki gelişimi birbiriyle ilişki içindedir.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Herhangi bir alandaki gelişim, diğer alanları da etkilemektedir.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2775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Örneğin; okul takımında oynayan, başarılı bir genç fiziksel ve motor becerisi nedeniyle okulun gözde öğrencileri arasında olacaktır.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Bu durum gencin sosyal gelişimini olumlu yönde etkileyecek ve genç özgüveni yüksek bir birey olacaktır.</a:t>
            </a: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endParaRPr lang="tr-TR" sz="26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667567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44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Kaynaklar</a:t>
            </a: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endParaRPr lang="tr-TR" i="1" dirty="0" smtClean="0">
              <a:solidFill>
                <a:prstClr val="black"/>
              </a:solidFill>
              <a:latin typeface="Arial"/>
              <a:cs typeface="Arial" charset="0"/>
            </a:endParaRP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i="1" dirty="0" smtClean="0">
                <a:solidFill>
                  <a:prstClr val="black"/>
                </a:solidFill>
                <a:latin typeface="Arial"/>
                <a:cs typeface="Arial" charset="0"/>
              </a:rPr>
              <a:t>Baran</a:t>
            </a:r>
            <a:r>
              <a:rPr lang="tr-TR" i="1" dirty="0">
                <a:solidFill>
                  <a:prstClr val="black"/>
                </a:solidFill>
                <a:latin typeface="Arial"/>
                <a:cs typeface="Arial" charset="0"/>
              </a:rPr>
              <a:t>, G., 2011. Çocuk Gelişimine Giriş. </a:t>
            </a:r>
            <a:r>
              <a:rPr lang="tr-TR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22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Gelişimin İlkeleri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Gelişim, hem kalıtımdan, hem de çevreden etkilenir</a:t>
            </a:r>
            <a:r>
              <a:rPr lang="tr-T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Kalıtım bireyin anne ve babasından genler yoluyla aldığı özellikleri kapsar. </a:t>
            </a:r>
          </a:p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 ise döllenme ile birlikte etkili olan tüm dış uyarıcıları içerir.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408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Gelişim, bu iki etmenin etkileşiminin bir ürünüdür. </a:t>
            </a:r>
          </a:p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Genel olarak kalıtımın veya çevrenin daha etkili olduğunu söylemek yanlıştır. </a:t>
            </a:r>
          </a:p>
          <a:p>
            <a:pPr marL="0" lvl="0" indent="0" algn="just" fontAlgn="base">
              <a:lnSpc>
                <a:spcPct val="15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Bazı özellikler için kalıtımın, bazı özellikler için çevrenin daha etkili olduğu söylenebilir.</a:t>
            </a: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89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bireysel farklılıklar vardır.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endParaRPr lang="tr-TR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 Bireylerin kalıtımla ilgili özellikleri ve içinde yaşadıkları çevrenin özellikleri farklılık gösterdiği için gelişimde bireysel farklılıklar vardır. </a:t>
            </a: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938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Aft>
                <a:spcPct val="0"/>
              </a:spcAft>
              <a:buSzPct val="95000"/>
              <a:buFontTx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Belirli gelişim görevlerini her çocuğun aynı yaş veya dönemde gerçekleştirmesini beklemek yanlıştır. </a:t>
            </a:r>
          </a:p>
          <a:p>
            <a:pPr marL="0" lvl="0" indent="0" algn="just" fontAlgn="base"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Örneğin; aynı sınıf ve yaştaki iki çocuğun davranışları, kişiliği, zekası, akademik başarısı farklı olabileceği gibi, boy ve kilo gibi fiziksel özellikleri de farklı olabilir. </a:t>
            </a: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92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Tx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Gelişme olgunlaşma süreci ile yaşantılar arasındaki öğrenmenin etkileşimi sonucu ortaya çıkar.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None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Gelişme biyolojik olgunlaşmadan büyük ölçüde etkilenir.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831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Gelişimin kendine özgü yönelimleri vardır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None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Gelişim baştan ayağa ve içten dışa doğrudur.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Baştan ayağa doğru gelişim,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 doğum öncesi ve sonrası dönemlerde gözlenir.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Doğum öncesinde embriyonun önce başı, daha sonra başa yakın bölgelerden ayaklara doğru bir gelişme görülür.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3459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</a:t>
            </a:r>
            <a:r>
              <a:rPr lang="tr-TR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içten dışa doğru bir yönelim 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vardır.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Bebek önce bacaklarını, sonra ayaklarını, en sonra da parmaklarını kontrol edebilir.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Çocuk ilgi duyduğu nesneye önce bedeniyle uzanır, sonra kollarıyla ve en son olarak da parmaklarını kullanarak eline alır.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sz="3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0825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Gelişim genelden özele doğrudur</a:t>
            </a:r>
            <a:r>
              <a:rPr lang="tr-TR" b="1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Bebek önce büyük kas kontrolünü, sonra küçük kas kontrolünü kazanır. Bebekler oturmayı öğrenmeden önce başını dik tutmayı, emeklemeden önce oturmayı, yürümeden önce emeklemeyi başarırlar. 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SzPct val="95000"/>
              <a:buFont typeface="Arial" charset="0"/>
              <a:buChar char="•"/>
            </a:pPr>
            <a:endParaRPr lang="tr-TR" sz="20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endParaRPr lang="tr-TR" sz="26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919977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477</Words>
  <Application>Microsoft Office PowerPoint</Application>
  <PresentationFormat>Geniş ekran</PresentationFormat>
  <Paragraphs>47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Constantia</vt:lpstr>
      <vt:lpstr>Times New Roman</vt:lpstr>
      <vt:lpstr>Wingdings 2</vt:lpstr>
      <vt:lpstr>Office Teması</vt:lpstr>
      <vt:lpstr>GELİŞİMİN İLKELERİ</vt:lpstr>
      <vt:lpstr>Gelişimin İlkeleri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GELİŞİMİN İLKELERİ</dc:title>
  <dc:creator>figen</dc:creator>
  <cp:lastModifiedBy>figen</cp:lastModifiedBy>
  <cp:revision>3</cp:revision>
  <dcterms:created xsi:type="dcterms:W3CDTF">2020-11-01T19:10:41Z</dcterms:created>
  <dcterms:modified xsi:type="dcterms:W3CDTF">2020-11-01T19:19:17Z</dcterms:modified>
</cp:coreProperties>
</file>