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1949-1955 Yılları Arası Polonya Edebiyatı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1949-1956  </a:t>
            </a:r>
            <a:r>
              <a:rPr lang="tr-TR" dirty="0" smtClean="0"/>
              <a:t>P</a:t>
            </a:r>
            <a:r>
              <a:rPr lang="pl-PL" dirty="0" smtClean="0"/>
              <a:t>olonya’da </a:t>
            </a:r>
            <a:r>
              <a:rPr lang="tr-TR" dirty="0"/>
              <a:t>sosyalist gerçekçilik doktrinin hüküm sürdüğü </a:t>
            </a:r>
            <a:r>
              <a:rPr lang="tr-TR" dirty="0" smtClean="0"/>
              <a:t>yıllardır. </a:t>
            </a:r>
            <a:r>
              <a:rPr lang="pl-PL" dirty="0"/>
              <a:t>Materyalist ve Marksist bir dünya görüşü üzerinde </a:t>
            </a:r>
            <a:r>
              <a:rPr lang="pl-PL" dirty="0" smtClean="0"/>
              <a:t>temellendirilmiş</a:t>
            </a:r>
            <a:r>
              <a:rPr lang="tr-TR" dirty="0" smtClean="0"/>
              <a:t> bu akım, edebiyat eserlerini  partinin bir organına dönüştürmüştü. Dünyayı sadece siyah ve beyazın varlığı üzerinden yaratarak, parti karşıtlarını </a:t>
            </a:r>
            <a:r>
              <a:rPr lang="pl-PL" dirty="0" smtClean="0"/>
              <a:t>emperyalizmin </a:t>
            </a:r>
            <a:r>
              <a:rPr lang="pl-PL" dirty="0"/>
              <a:t>casusuları ve uşakları </a:t>
            </a:r>
            <a:r>
              <a:rPr lang="pl-PL" dirty="0" smtClean="0"/>
              <a:t>olarak</a:t>
            </a:r>
            <a:r>
              <a:rPr lang="tr-TR" dirty="0" smtClean="0"/>
              <a:t>,</a:t>
            </a:r>
            <a:r>
              <a:rPr lang="pl-PL" dirty="0" smtClean="0"/>
              <a:t> </a:t>
            </a:r>
            <a:r>
              <a:rPr lang="pl-PL" dirty="0"/>
              <a:t>parti </a:t>
            </a:r>
            <a:r>
              <a:rPr lang="pl-PL" dirty="0" smtClean="0"/>
              <a:t>taraftarları</a:t>
            </a:r>
            <a:r>
              <a:rPr lang="tr-TR" dirty="0" err="1" smtClean="0"/>
              <a:t>nı</a:t>
            </a:r>
            <a:r>
              <a:rPr lang="tr-TR" dirty="0" smtClean="0"/>
              <a:t> ise iyi </a:t>
            </a:r>
            <a:r>
              <a:rPr lang="pl-PL" dirty="0" smtClean="0"/>
              <a:t>olarak </a:t>
            </a:r>
            <a:r>
              <a:rPr lang="tr-TR" dirty="0" smtClean="0"/>
              <a:t>değerlendirir.</a:t>
            </a:r>
            <a:r>
              <a:rPr lang="pl-PL" dirty="0" smtClean="0"/>
              <a:t> 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Sosyalist </a:t>
            </a:r>
            <a:r>
              <a:rPr lang="pl-PL" dirty="0" smtClean="0"/>
              <a:t>gerçekçi </a:t>
            </a:r>
            <a:r>
              <a:rPr lang="pl-PL" dirty="0"/>
              <a:t>edebiyat, halkçılık, köycülük </a:t>
            </a:r>
            <a:r>
              <a:rPr lang="pl-PL" dirty="0" smtClean="0"/>
              <a:t>kavra</a:t>
            </a:r>
            <a:r>
              <a:rPr lang="tr-TR" dirty="0" smtClean="0"/>
              <a:t>m</a:t>
            </a:r>
            <a:r>
              <a:rPr lang="pl-PL" dirty="0" smtClean="0"/>
              <a:t>ları etrafında şekillen</a:t>
            </a:r>
            <a:r>
              <a:rPr lang="tr-TR" dirty="0" smtClean="0"/>
              <a:t>ir.</a:t>
            </a:r>
            <a:r>
              <a:rPr lang="tr-TR" dirty="0"/>
              <a:t> </a:t>
            </a:r>
            <a:r>
              <a:rPr lang="tr-TR" dirty="0" smtClean="0"/>
              <a:t>Eserlerin omurgasını </a:t>
            </a:r>
            <a:r>
              <a:rPr lang="pl-PL" dirty="0" smtClean="0"/>
              <a:t>"insan</a:t>
            </a:r>
            <a:r>
              <a:rPr lang="pl-PL" dirty="0"/>
              <a:t>, toplum ve üretim ilişkileri" </a:t>
            </a:r>
            <a:r>
              <a:rPr lang="tr-TR" dirty="0" smtClean="0"/>
              <a:t>oluşturur. </a:t>
            </a:r>
            <a:r>
              <a:rPr lang="tr-TR" dirty="0"/>
              <a:t>Sanatçılar bir mühendis gibi insan ruhunu parti ideolojisine uygun olarak biçimlemeye uğraşırlar. </a:t>
            </a:r>
            <a:r>
              <a:rPr lang="pl-PL" dirty="0"/>
              <a:t/>
            </a:r>
            <a:br>
              <a:rPr lang="pl-PL" dirty="0"/>
            </a:br>
            <a:r>
              <a:rPr lang="tr-TR" dirty="0" smtClean="0"/>
              <a:t>Dolayısıyla </a:t>
            </a:r>
            <a:r>
              <a:rPr lang="tr-TR" dirty="0"/>
              <a:t>t</a:t>
            </a:r>
            <a:r>
              <a:rPr lang="pl-PL" dirty="0" smtClean="0"/>
              <a:t>oplum </a:t>
            </a:r>
            <a:r>
              <a:rPr lang="pl-PL" dirty="0"/>
              <a:t>için sanat anlayışı </a:t>
            </a:r>
            <a:r>
              <a:rPr lang="pl-PL" dirty="0" smtClean="0"/>
              <a:t>vardır.</a:t>
            </a:r>
            <a:r>
              <a:rPr lang="tr-TR" dirty="0" smtClean="0"/>
              <a:t> </a:t>
            </a:r>
            <a:r>
              <a:rPr lang="tr-TR" dirty="0"/>
              <a:t>E</a:t>
            </a:r>
            <a:r>
              <a:rPr lang="pl-PL" dirty="0" smtClean="0"/>
              <a:t>debiyat </a:t>
            </a:r>
            <a:r>
              <a:rPr lang="pl-PL" dirty="0"/>
              <a:t>eğitsel bir işlevle yüklüdür. Sosyalist bireyselliğin geliştirilmesi bu edebiyatın ana amacıdır. </a:t>
            </a:r>
            <a:br>
              <a:rPr lang="pl-PL" dirty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Bir tezi olan ve programa dayalı olan sosyalist     gerçekçiliğe göre; </a:t>
            </a:r>
          </a:p>
          <a:p>
            <a:r>
              <a:rPr lang="pl-PL" dirty="0" smtClean="0"/>
              <a:t>Sanat </a:t>
            </a:r>
            <a:r>
              <a:rPr lang="pl-PL" dirty="0"/>
              <a:t>her türlü dinsel ve töresel bağlardan kurtulmalıdır. </a:t>
            </a:r>
            <a:endParaRPr lang="tr-TR" dirty="0" smtClean="0"/>
          </a:p>
          <a:p>
            <a:r>
              <a:rPr lang="tr-TR" dirty="0" smtClean="0"/>
              <a:t>Sanatın konusunu </a:t>
            </a:r>
            <a:r>
              <a:rPr lang="tr-TR" dirty="0"/>
              <a:t>parti, işçiler, fabrikalar ve anti-emperyalizm </a:t>
            </a:r>
            <a:r>
              <a:rPr lang="tr-TR" dirty="0" smtClean="0"/>
              <a:t>gibi başlıklar belirlemelidir ve </a:t>
            </a:r>
            <a:r>
              <a:rPr lang="pl-PL" dirty="0"/>
              <a:t>iyimser bir bakış </a:t>
            </a:r>
            <a:r>
              <a:rPr lang="pl-PL" dirty="0" smtClean="0"/>
              <a:t>açısı</a:t>
            </a:r>
            <a:r>
              <a:rPr lang="tr-TR" dirty="0" err="1" smtClean="0"/>
              <a:t>nın</a:t>
            </a:r>
            <a:r>
              <a:rPr lang="pl-PL" dirty="0" smtClean="0"/>
              <a:t> egemen </a:t>
            </a:r>
            <a:r>
              <a:rPr lang="tr-TR" dirty="0" smtClean="0"/>
              <a:t>olduğu yapıtlarda </a:t>
            </a:r>
            <a:r>
              <a:rPr lang="pl-PL" dirty="0" smtClean="0"/>
              <a:t>kolektivizm</a:t>
            </a:r>
            <a:r>
              <a:rPr lang="tr-TR" dirty="0" smtClean="0"/>
              <a:t> en temel motif olmalıdır.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793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Polonya’da bu akımın şiir ve düzyazıdaki öncülerine bakacak olursak;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b="1" dirty="0" smtClean="0"/>
              <a:t>Şiirler:</a:t>
            </a:r>
          </a:p>
          <a:p>
            <a:r>
              <a:rPr lang="tr-TR" dirty="0" err="1"/>
              <a:t>Andrzej</a:t>
            </a:r>
            <a:r>
              <a:rPr lang="tr-TR" dirty="0"/>
              <a:t> </a:t>
            </a:r>
            <a:r>
              <a:rPr lang="tr-TR" dirty="0" err="1"/>
              <a:t>Mandalian</a:t>
            </a:r>
            <a:r>
              <a:rPr lang="tr-TR" dirty="0"/>
              <a:t>- </a:t>
            </a:r>
            <a:r>
              <a:rPr lang="tr-TR" i="1" dirty="0" err="1"/>
              <a:t>Śpiewam</a:t>
            </a:r>
            <a:r>
              <a:rPr lang="tr-TR" i="1" dirty="0"/>
              <a:t> </a:t>
            </a:r>
            <a:r>
              <a:rPr lang="tr-TR" i="1" dirty="0" err="1"/>
              <a:t>pieśń</a:t>
            </a:r>
            <a:r>
              <a:rPr lang="tr-TR" i="1" dirty="0"/>
              <a:t> o </a:t>
            </a:r>
            <a:r>
              <a:rPr lang="tr-TR" i="1" dirty="0" err="1"/>
              <a:t>walce</a:t>
            </a:r>
            <a:r>
              <a:rPr lang="tr-TR" i="1" dirty="0"/>
              <a:t> </a:t>
            </a:r>
            <a:r>
              <a:rPr lang="tr-TR" i="1" dirty="0" err="1"/>
              <a:t>klasowej</a:t>
            </a:r>
            <a:r>
              <a:rPr lang="tr-TR" i="1" dirty="0"/>
              <a:t> </a:t>
            </a:r>
          </a:p>
          <a:p>
            <a:r>
              <a:rPr lang="tr-TR" dirty="0"/>
              <a:t>Adam </a:t>
            </a:r>
            <a:r>
              <a:rPr lang="tr-TR" dirty="0" err="1"/>
              <a:t>Ważyk</a:t>
            </a:r>
            <a:r>
              <a:rPr lang="tr-TR" dirty="0"/>
              <a:t> </a:t>
            </a:r>
            <a:r>
              <a:rPr lang="tr-TR" i="1" dirty="0" err="1"/>
              <a:t>Piosenka</a:t>
            </a:r>
            <a:r>
              <a:rPr lang="tr-TR" i="1" dirty="0"/>
              <a:t> o Coca-Cola</a:t>
            </a:r>
          </a:p>
          <a:p>
            <a:r>
              <a:rPr lang="tr-TR" dirty="0"/>
              <a:t>Roman </a:t>
            </a:r>
            <a:r>
              <a:rPr lang="tr-TR" dirty="0" err="1"/>
              <a:t>Bratny</a:t>
            </a:r>
            <a:r>
              <a:rPr lang="tr-TR" dirty="0"/>
              <a:t> </a:t>
            </a:r>
            <a:r>
              <a:rPr lang="tr-TR" i="1" dirty="0"/>
              <a:t>Droga </a:t>
            </a:r>
            <a:r>
              <a:rPr lang="tr-TR" i="1" dirty="0" err="1"/>
              <a:t>zecera</a:t>
            </a:r>
            <a:r>
              <a:rPr lang="tr-TR" i="1" dirty="0"/>
              <a:t> </a:t>
            </a:r>
          </a:p>
          <a:p>
            <a:r>
              <a:rPr lang="tr-TR" dirty="0" err="1"/>
              <a:t>Jerzy</a:t>
            </a:r>
            <a:r>
              <a:rPr lang="tr-TR" dirty="0"/>
              <a:t> </a:t>
            </a:r>
            <a:r>
              <a:rPr lang="tr-TR" dirty="0" err="1"/>
              <a:t>Jurandot’ın</a:t>
            </a:r>
            <a:r>
              <a:rPr lang="tr-TR" dirty="0"/>
              <a:t> </a:t>
            </a:r>
            <a:r>
              <a:rPr lang="tr-TR" i="1" dirty="0" err="1"/>
              <a:t>Kobiety</a:t>
            </a:r>
            <a:r>
              <a:rPr lang="tr-TR" i="1" dirty="0"/>
              <a:t> </a:t>
            </a:r>
          </a:p>
          <a:p>
            <a:r>
              <a:rPr lang="tr-TR" dirty="0" err="1"/>
              <a:t>Władysław</a:t>
            </a:r>
            <a:r>
              <a:rPr lang="tr-TR" dirty="0"/>
              <a:t> </a:t>
            </a:r>
            <a:r>
              <a:rPr lang="tr-TR" dirty="0" err="1"/>
              <a:t>Broniewski</a:t>
            </a:r>
            <a:r>
              <a:rPr lang="tr-TR" dirty="0"/>
              <a:t> </a:t>
            </a:r>
            <a:r>
              <a:rPr lang="tr-TR" i="1" dirty="0" err="1"/>
              <a:t>Słowo</a:t>
            </a:r>
            <a:r>
              <a:rPr lang="tr-TR" i="1" dirty="0"/>
              <a:t> o </a:t>
            </a:r>
            <a:r>
              <a:rPr lang="tr-TR" i="1" dirty="0" err="1" smtClean="0"/>
              <a:t>Stalinie</a:t>
            </a:r>
            <a:endParaRPr lang="tr-TR" i="1" dirty="0" smtClean="0"/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Romanlar:</a:t>
            </a:r>
          </a:p>
          <a:p>
            <a:r>
              <a:rPr lang="tr-TR" dirty="0"/>
              <a:t>J</a:t>
            </a:r>
            <a:r>
              <a:rPr lang="pl-PL" dirty="0"/>
              <a:t>erzy </a:t>
            </a:r>
            <a:r>
              <a:rPr lang="tr-TR" dirty="0"/>
              <a:t>A</a:t>
            </a:r>
            <a:r>
              <a:rPr lang="pl-PL" dirty="0"/>
              <a:t>ndrzejewski</a:t>
            </a:r>
            <a:r>
              <a:rPr lang="tr-TR" dirty="0"/>
              <a:t>-</a:t>
            </a:r>
            <a:r>
              <a:rPr lang="pl-PL" dirty="0"/>
              <a:t> </a:t>
            </a:r>
            <a:r>
              <a:rPr lang="tr-TR" dirty="0"/>
              <a:t>P</a:t>
            </a:r>
            <a:r>
              <a:rPr lang="pl-PL" dirty="0"/>
              <a:t>opiół i diament</a:t>
            </a:r>
            <a:endParaRPr lang="tr-TR" dirty="0"/>
          </a:p>
          <a:p>
            <a:r>
              <a:rPr lang="pl-PL" dirty="0"/>
              <a:t>Tadeusz Konwicki- Przy budowie</a:t>
            </a:r>
          </a:p>
          <a:p>
            <a:r>
              <a:rPr lang="pl-PL" dirty="0"/>
              <a:t>Bogdan Hamera- Na przykład Plewa</a:t>
            </a:r>
          </a:p>
          <a:p>
            <a:r>
              <a:rPr lang="pl-PL" dirty="0"/>
              <a:t>Jan Wilczek- Numer 16 produkuje</a:t>
            </a:r>
            <a:endParaRPr lang="tr-TR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157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r>
              <a:rPr lang="tr-TR" b="1" i="1" dirty="0" err="1"/>
              <a:t>Piosenka</a:t>
            </a:r>
            <a:r>
              <a:rPr lang="tr-TR" b="1" i="1" dirty="0"/>
              <a:t> o Coca-Cola</a:t>
            </a:r>
            <a:endParaRPr lang="tr-TR" dirty="0"/>
          </a:p>
          <a:p>
            <a:r>
              <a:rPr lang="tr-TR" i="1" dirty="0" err="1"/>
              <a:t>Dobrze</a:t>
            </a:r>
            <a:r>
              <a:rPr lang="tr-TR" i="1" dirty="0"/>
              <a:t> </a:t>
            </a:r>
            <a:r>
              <a:rPr lang="tr-TR" i="1" dirty="0" err="1"/>
              <a:t>wam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pić</a:t>
            </a:r>
            <a:r>
              <a:rPr lang="tr-TR" i="1" dirty="0"/>
              <a:t> Coca-Cola.</a:t>
            </a:r>
            <a:endParaRPr lang="tr-TR" dirty="0"/>
          </a:p>
          <a:p>
            <a:r>
              <a:rPr lang="tr-TR" i="1" dirty="0" err="1"/>
              <a:t>Ssaliście</a:t>
            </a:r>
            <a:r>
              <a:rPr lang="tr-TR" i="1" dirty="0"/>
              <a:t> </a:t>
            </a:r>
            <a:r>
              <a:rPr lang="tr-TR" i="1" dirty="0" err="1"/>
              <a:t>naszą</a:t>
            </a:r>
            <a:r>
              <a:rPr lang="tr-TR" i="1" dirty="0"/>
              <a:t> </a:t>
            </a:r>
            <a:r>
              <a:rPr lang="tr-TR" i="1" dirty="0" err="1"/>
              <a:t>cukrową</a:t>
            </a:r>
            <a:r>
              <a:rPr lang="tr-TR" i="1" dirty="0"/>
              <a:t> </a:t>
            </a:r>
            <a:r>
              <a:rPr lang="tr-TR" i="1" dirty="0" err="1"/>
              <a:t>trzcinę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zjadali</a:t>
            </a:r>
            <a:r>
              <a:rPr lang="tr-TR" i="1" dirty="0"/>
              <a:t> </a:t>
            </a:r>
            <a:r>
              <a:rPr lang="tr-TR" i="1" dirty="0" err="1"/>
              <a:t>nasze</a:t>
            </a:r>
            <a:r>
              <a:rPr lang="tr-TR" i="1" dirty="0"/>
              <a:t> </a:t>
            </a:r>
            <a:r>
              <a:rPr lang="tr-TR" i="1" dirty="0" err="1"/>
              <a:t>ryżowe</a:t>
            </a:r>
            <a:r>
              <a:rPr lang="tr-TR" i="1" dirty="0"/>
              <a:t> </a:t>
            </a:r>
            <a:r>
              <a:rPr lang="tr-TR" i="1" dirty="0" err="1"/>
              <a:t>pola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żuliście</a:t>
            </a:r>
            <a:r>
              <a:rPr lang="tr-TR" i="1" dirty="0"/>
              <a:t> </a:t>
            </a:r>
            <a:r>
              <a:rPr lang="tr-TR" i="1" dirty="0" err="1"/>
              <a:t>kauczuk</a:t>
            </a:r>
            <a:r>
              <a:rPr lang="tr-TR" i="1" dirty="0"/>
              <a:t>, </a:t>
            </a:r>
            <a:r>
              <a:rPr lang="tr-TR" i="1" dirty="0" err="1"/>
              <a:t>złoto</a:t>
            </a:r>
            <a:r>
              <a:rPr lang="tr-TR" i="1" dirty="0"/>
              <a:t>, </a:t>
            </a:r>
            <a:r>
              <a:rPr lang="tr-TR" i="1" dirty="0" err="1"/>
              <a:t>platynę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dobrze</a:t>
            </a:r>
            <a:r>
              <a:rPr lang="tr-TR" i="1" dirty="0"/>
              <a:t> </a:t>
            </a:r>
            <a:r>
              <a:rPr lang="tr-TR" i="1" dirty="0" err="1"/>
              <a:t>wam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pić</a:t>
            </a:r>
            <a:r>
              <a:rPr lang="tr-TR" i="1" dirty="0"/>
              <a:t> Coca-Cola.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My, </a:t>
            </a:r>
            <a:r>
              <a:rPr lang="tr-TR" i="1" dirty="0" err="1"/>
              <a:t>co</a:t>
            </a:r>
            <a:r>
              <a:rPr lang="tr-TR" i="1" dirty="0"/>
              <a:t> z </a:t>
            </a:r>
            <a:r>
              <a:rPr lang="tr-TR" i="1" dirty="0" err="1"/>
              <a:t>bagnistych</a:t>
            </a:r>
            <a:r>
              <a:rPr lang="tr-TR" i="1" dirty="0"/>
              <a:t> </a:t>
            </a:r>
            <a:r>
              <a:rPr lang="tr-TR" i="1" dirty="0" err="1"/>
              <a:t>piliśmy</a:t>
            </a:r>
            <a:r>
              <a:rPr lang="tr-TR" i="1" dirty="0"/>
              <a:t> </a:t>
            </a:r>
            <a:r>
              <a:rPr lang="tr-TR" i="1" dirty="0" err="1"/>
              <a:t>studzien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dzisiaj</a:t>
            </a:r>
            <a:r>
              <a:rPr lang="tr-TR" i="1" dirty="0"/>
              <a:t> </a:t>
            </a:r>
            <a:r>
              <a:rPr lang="tr-TR" i="1" dirty="0" err="1"/>
              <a:t>pijemy</a:t>
            </a:r>
            <a:r>
              <a:rPr lang="tr-TR" i="1" dirty="0"/>
              <a:t> </a:t>
            </a:r>
            <a:r>
              <a:rPr lang="tr-TR" i="1" dirty="0" err="1"/>
              <a:t>wodę</a:t>
            </a:r>
            <a:r>
              <a:rPr lang="tr-TR" i="1" dirty="0"/>
              <a:t> </a:t>
            </a:r>
            <a:r>
              <a:rPr lang="tr-TR" i="1" dirty="0" err="1"/>
              <a:t>nadziei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męstwo</a:t>
            </a:r>
            <a:r>
              <a:rPr lang="tr-TR" i="1" dirty="0"/>
              <a:t>, </a:t>
            </a:r>
            <a:r>
              <a:rPr lang="tr-TR" i="1" dirty="0" err="1"/>
              <a:t>którego</a:t>
            </a:r>
            <a:r>
              <a:rPr lang="tr-TR" i="1" dirty="0"/>
              <a:t> </a:t>
            </a:r>
            <a:r>
              <a:rPr lang="tr-TR" i="1" dirty="0" err="1"/>
              <a:t>źródło</a:t>
            </a:r>
            <a:r>
              <a:rPr lang="tr-TR" i="1" dirty="0"/>
              <a:t> jest w </a:t>
            </a:r>
            <a:r>
              <a:rPr lang="tr-TR" i="1" dirty="0" err="1"/>
              <a:t>ludzie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pijemy</a:t>
            </a:r>
            <a:r>
              <a:rPr lang="tr-TR" i="1" dirty="0"/>
              <a:t> </a:t>
            </a:r>
            <a:r>
              <a:rPr lang="tr-TR" i="1" dirty="0" err="1"/>
              <a:t>wodę</a:t>
            </a:r>
            <a:r>
              <a:rPr lang="tr-TR" i="1" dirty="0"/>
              <a:t> w </a:t>
            </a:r>
            <a:r>
              <a:rPr lang="tr-TR" i="1" dirty="0" err="1"/>
              <a:t>górach</a:t>
            </a:r>
            <a:r>
              <a:rPr lang="tr-TR" i="1" dirty="0"/>
              <a:t> </a:t>
            </a:r>
            <a:r>
              <a:rPr lang="tr-TR" i="1" dirty="0" err="1"/>
              <a:t>Korei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my</a:t>
            </a:r>
            <a:r>
              <a:rPr lang="tr-TR" i="1" dirty="0"/>
              <a:t>, </a:t>
            </a:r>
            <a:r>
              <a:rPr lang="tr-TR" i="1" dirty="0" err="1"/>
              <a:t>co</a:t>
            </a:r>
            <a:r>
              <a:rPr lang="tr-TR" i="1" dirty="0"/>
              <a:t> z </a:t>
            </a:r>
            <a:r>
              <a:rPr lang="tr-TR" i="1" dirty="0" err="1"/>
              <a:t>bagnistych</a:t>
            </a:r>
            <a:r>
              <a:rPr lang="tr-TR" i="1" dirty="0"/>
              <a:t> </a:t>
            </a:r>
            <a:r>
              <a:rPr lang="tr-TR" i="1" dirty="0" err="1"/>
              <a:t>piliśmy</a:t>
            </a:r>
            <a:r>
              <a:rPr lang="tr-TR" i="1" dirty="0"/>
              <a:t> </a:t>
            </a:r>
            <a:r>
              <a:rPr lang="tr-TR" i="1" dirty="0" err="1"/>
              <a:t>studzien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Po Coca-Cola </a:t>
            </a:r>
            <a:r>
              <a:rPr lang="tr-TR" i="1" dirty="0" err="1"/>
              <a:t>błogo</a:t>
            </a:r>
            <a:r>
              <a:rPr lang="tr-TR" i="1" dirty="0"/>
              <a:t>, </a:t>
            </a:r>
            <a:r>
              <a:rPr lang="tr-TR" i="1" dirty="0" err="1"/>
              <a:t>różowo</a:t>
            </a:r>
            <a:endParaRPr lang="tr-TR" dirty="0"/>
          </a:p>
          <a:p>
            <a:r>
              <a:rPr lang="tr-TR" i="1" dirty="0" err="1"/>
              <a:t>za</a:t>
            </a:r>
            <a:r>
              <a:rPr lang="tr-TR" i="1" dirty="0"/>
              <a:t> </a:t>
            </a:r>
            <a:r>
              <a:rPr lang="tr-TR" i="1" dirty="0" err="1"/>
              <a:t>parę</a:t>
            </a:r>
            <a:r>
              <a:rPr lang="tr-TR" i="1" dirty="0"/>
              <a:t> </a:t>
            </a:r>
            <a:r>
              <a:rPr lang="tr-TR" i="1" dirty="0" err="1"/>
              <a:t>centów</a:t>
            </a:r>
            <a:r>
              <a:rPr lang="tr-TR" i="1" dirty="0"/>
              <a:t> </a:t>
            </a:r>
            <a:r>
              <a:rPr lang="tr-TR" i="1" dirty="0" err="1"/>
              <a:t>amerykańskich</a:t>
            </a:r>
            <a:endParaRPr lang="tr-TR" dirty="0"/>
          </a:p>
          <a:p>
            <a:r>
              <a:rPr lang="tr-TR" i="1" dirty="0" err="1"/>
              <a:t>śniliście</a:t>
            </a:r>
            <a:r>
              <a:rPr lang="tr-TR" i="1" dirty="0"/>
              <a:t> </a:t>
            </a:r>
            <a:r>
              <a:rPr lang="tr-TR" i="1" dirty="0" err="1"/>
              <a:t>naszą</a:t>
            </a:r>
            <a:r>
              <a:rPr lang="tr-TR" i="1" dirty="0"/>
              <a:t> </a:t>
            </a:r>
            <a:r>
              <a:rPr lang="tr-TR" i="1" dirty="0" err="1"/>
              <a:t>śmierć</a:t>
            </a:r>
            <a:r>
              <a:rPr lang="tr-TR" i="1" dirty="0"/>
              <a:t> </a:t>
            </a:r>
            <a:r>
              <a:rPr lang="tr-TR" i="1" dirty="0" err="1"/>
              <a:t>atomową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pięć</a:t>
            </a:r>
            <a:r>
              <a:rPr lang="tr-TR" i="1" dirty="0"/>
              <a:t> </a:t>
            </a:r>
            <a:r>
              <a:rPr lang="tr-TR" i="1" dirty="0" err="1"/>
              <a:t>kontynentów</a:t>
            </a:r>
            <a:r>
              <a:rPr lang="tr-TR" i="1" dirty="0"/>
              <a:t> </a:t>
            </a:r>
            <a:r>
              <a:rPr lang="tr-TR" i="1" dirty="0" err="1"/>
              <a:t>amerykańskich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Po Coca-Cola </a:t>
            </a:r>
            <a:r>
              <a:rPr lang="tr-TR" i="1" dirty="0" err="1"/>
              <a:t>błogo</a:t>
            </a:r>
            <a:r>
              <a:rPr lang="tr-TR" i="1" dirty="0"/>
              <a:t>, </a:t>
            </a:r>
            <a:r>
              <a:rPr lang="tr-TR" i="1" dirty="0" err="1"/>
              <a:t>różowo</a:t>
            </a:r>
            <a:r>
              <a:rPr lang="tr-TR" i="1" dirty="0"/>
              <a:t>!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My,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pijemy</a:t>
            </a:r>
            <a:r>
              <a:rPr lang="tr-TR" i="1" dirty="0"/>
              <a:t> </a:t>
            </a:r>
            <a:r>
              <a:rPr lang="tr-TR" i="1" dirty="0" err="1"/>
              <a:t>wodę</a:t>
            </a:r>
            <a:r>
              <a:rPr lang="tr-TR" i="1" dirty="0"/>
              <a:t> </a:t>
            </a:r>
            <a:r>
              <a:rPr lang="tr-TR" i="1" dirty="0" err="1"/>
              <a:t>nadziei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wiemy</a:t>
            </a:r>
            <a:r>
              <a:rPr lang="tr-TR" i="1" dirty="0"/>
              <a:t>, </a:t>
            </a:r>
            <a:r>
              <a:rPr lang="tr-TR" i="1" dirty="0" err="1"/>
              <a:t>gdzie</a:t>
            </a:r>
            <a:r>
              <a:rPr lang="tr-TR" i="1" dirty="0"/>
              <a:t> </a:t>
            </a:r>
            <a:r>
              <a:rPr lang="tr-TR" i="1" dirty="0" err="1"/>
              <a:t>sięga</a:t>
            </a:r>
            <a:r>
              <a:rPr lang="tr-TR" i="1" dirty="0"/>
              <a:t> </a:t>
            </a:r>
            <a:r>
              <a:rPr lang="tr-TR" i="1" dirty="0" err="1"/>
              <a:t>dziś</a:t>
            </a:r>
            <a:r>
              <a:rPr lang="tr-TR" i="1" dirty="0"/>
              <a:t> </a:t>
            </a:r>
            <a:r>
              <a:rPr lang="tr-TR" i="1" dirty="0" err="1"/>
              <a:t>nasza</a:t>
            </a:r>
            <a:r>
              <a:rPr lang="tr-TR" i="1" dirty="0"/>
              <a:t> </a:t>
            </a:r>
            <a:r>
              <a:rPr lang="tr-TR" i="1" dirty="0" err="1"/>
              <a:t>wola</a:t>
            </a:r>
            <a:r>
              <a:rPr lang="tr-TR" i="1" dirty="0"/>
              <a:t>:</a:t>
            </a:r>
            <a:endParaRPr lang="tr-TR" dirty="0"/>
          </a:p>
          <a:p>
            <a:r>
              <a:rPr lang="tr-TR" i="1" dirty="0" err="1"/>
              <a:t>wyszliście</a:t>
            </a:r>
            <a:r>
              <a:rPr lang="tr-TR" i="1" dirty="0"/>
              <a:t> z </a:t>
            </a:r>
            <a:r>
              <a:rPr lang="tr-TR" i="1" dirty="0" err="1"/>
              <a:t>Chin</a:t>
            </a:r>
            <a:r>
              <a:rPr lang="tr-TR" i="1" dirty="0"/>
              <a:t>, </a:t>
            </a:r>
            <a:r>
              <a:rPr lang="tr-TR" i="1" dirty="0" err="1"/>
              <a:t>wyjdziecie</a:t>
            </a:r>
            <a:r>
              <a:rPr lang="tr-TR" i="1" dirty="0"/>
              <a:t> z </a:t>
            </a:r>
            <a:r>
              <a:rPr lang="tr-TR" i="1" dirty="0" err="1"/>
              <a:t>Korei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my</a:t>
            </a:r>
            <a:r>
              <a:rPr lang="tr-TR" i="1" dirty="0"/>
              <a:t> </a:t>
            </a:r>
            <a:r>
              <a:rPr lang="tr-TR" i="1" dirty="0" err="1"/>
              <a:t>wam</a:t>
            </a:r>
            <a:r>
              <a:rPr lang="tr-TR" i="1" dirty="0"/>
              <a:t> </a:t>
            </a:r>
            <a:r>
              <a:rPr lang="tr-TR" i="1" dirty="0" err="1"/>
              <a:t>przerwiemy</a:t>
            </a:r>
            <a:r>
              <a:rPr lang="tr-TR" i="1" dirty="0"/>
              <a:t> sen Coca-Cola,</a:t>
            </a:r>
            <a:endParaRPr lang="tr-TR" dirty="0"/>
          </a:p>
          <a:p>
            <a:r>
              <a:rPr lang="tr-TR" i="1" dirty="0" err="1"/>
              <a:t>my</a:t>
            </a:r>
            <a:r>
              <a:rPr lang="tr-TR" i="1" dirty="0"/>
              <a:t>,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pijemy</a:t>
            </a:r>
            <a:r>
              <a:rPr lang="tr-TR" i="1" dirty="0"/>
              <a:t> </a:t>
            </a:r>
            <a:r>
              <a:rPr lang="tr-TR" i="1" dirty="0" err="1"/>
              <a:t>wodę</a:t>
            </a:r>
            <a:r>
              <a:rPr lang="tr-TR" i="1" dirty="0"/>
              <a:t> </a:t>
            </a:r>
            <a:r>
              <a:rPr lang="tr-TR" i="1" dirty="0" err="1"/>
              <a:t>nadziei</a:t>
            </a:r>
            <a:r>
              <a:rPr lang="tr-TR" i="1" dirty="0"/>
              <a:t>.</a:t>
            </a:r>
            <a:endParaRPr lang="tr-TR" dirty="0"/>
          </a:p>
          <a:p>
            <a:endParaRPr lang="tr-TR" dirty="0" smtClean="0"/>
          </a:p>
          <a:p>
            <a:r>
              <a:rPr lang="tr-TR" b="1" i="1" dirty="0"/>
              <a:t>Droga </a:t>
            </a:r>
            <a:r>
              <a:rPr lang="tr-TR" b="1" i="1" dirty="0" err="1"/>
              <a:t>Zecera</a:t>
            </a:r>
            <a:endParaRPr lang="tr-TR" dirty="0"/>
          </a:p>
          <a:p>
            <a:r>
              <a:rPr lang="tr-TR" i="1" dirty="0" err="1"/>
              <a:t>Partia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bicz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bicie</a:t>
            </a:r>
            <a:r>
              <a:rPr lang="tr-TR" i="1" dirty="0"/>
              <a:t> </a:t>
            </a:r>
            <a:r>
              <a:rPr lang="tr-TR" i="1" dirty="0" err="1"/>
              <a:t>serc</a:t>
            </a:r>
            <a:r>
              <a:rPr lang="tr-TR" i="1" dirty="0"/>
              <a:t> </a:t>
            </a:r>
            <a:r>
              <a:rPr lang="tr-TR" i="1" dirty="0" err="1"/>
              <a:t>naszych</a:t>
            </a:r>
            <a:r>
              <a:rPr lang="tr-TR" i="1" dirty="0"/>
              <a:t>,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matka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(...)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wiem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gdy</a:t>
            </a:r>
            <a:r>
              <a:rPr lang="tr-TR" i="1" dirty="0"/>
              <a:t> </a:t>
            </a:r>
            <a:r>
              <a:rPr lang="tr-TR" i="1" dirty="0" err="1"/>
              <a:t>pisać</a:t>
            </a:r>
            <a:r>
              <a:rPr lang="tr-TR" i="1" dirty="0"/>
              <a:t> </a:t>
            </a:r>
            <a:r>
              <a:rPr lang="tr-TR" i="1" dirty="0" err="1"/>
              <a:t>przyjdzie</a:t>
            </a:r>
            <a:r>
              <a:rPr lang="tr-TR" i="1" dirty="0"/>
              <a:t>:</a:t>
            </a:r>
            <a:endParaRPr lang="tr-TR" dirty="0"/>
          </a:p>
          <a:p>
            <a:r>
              <a:rPr lang="tr-TR" i="1" dirty="0" err="1"/>
              <a:t>dobrobyt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szczęście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przyszłość</a:t>
            </a:r>
            <a:r>
              <a:rPr lang="tr-TR" i="1" dirty="0"/>
              <a:t> </a:t>
            </a:r>
            <a:r>
              <a:rPr lang="tr-TR" i="1" dirty="0" err="1"/>
              <a:t>nasza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podejmę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z </a:t>
            </a:r>
            <a:r>
              <a:rPr lang="tr-TR" i="1" dirty="0" err="1"/>
              <a:t>niewielu</a:t>
            </a:r>
            <a:r>
              <a:rPr lang="tr-TR" i="1" dirty="0"/>
              <a:t> </a:t>
            </a:r>
            <a:r>
              <a:rPr lang="tr-TR" i="1" dirty="0" err="1"/>
              <a:t>liter</a:t>
            </a:r>
            <a:endParaRPr lang="tr-TR" dirty="0"/>
          </a:p>
          <a:p>
            <a:r>
              <a:rPr lang="tr-TR" i="1" dirty="0" err="1"/>
              <a:t>wydobyć</a:t>
            </a:r>
            <a:r>
              <a:rPr lang="tr-TR" i="1" dirty="0"/>
              <a:t> </a:t>
            </a:r>
            <a:r>
              <a:rPr lang="tr-TR" i="1" dirty="0" err="1"/>
              <a:t>sens</a:t>
            </a:r>
            <a:r>
              <a:rPr lang="tr-TR" i="1" dirty="0"/>
              <a:t> ten</a:t>
            </a:r>
            <a:endParaRPr lang="tr-TR" dirty="0"/>
          </a:p>
          <a:p>
            <a:r>
              <a:rPr lang="tr-TR" i="1" dirty="0"/>
              <a:t>z </a:t>
            </a:r>
            <a:r>
              <a:rPr lang="tr-TR" i="1" dirty="0" err="1"/>
              <a:t>liter</a:t>
            </a:r>
            <a:r>
              <a:rPr lang="tr-TR" i="1" dirty="0"/>
              <a:t>: P A R T I A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0000" lnSpcReduction="20000"/>
          </a:bodyPr>
          <a:lstStyle/>
          <a:p>
            <a:r>
              <a:rPr lang="tr-TR" b="1" i="1" dirty="0" err="1"/>
              <a:t>Pokłon</a:t>
            </a:r>
            <a:r>
              <a:rPr lang="tr-TR" b="1" i="1" dirty="0"/>
              <a:t> </a:t>
            </a:r>
            <a:r>
              <a:rPr lang="tr-TR" b="1" i="1" dirty="0" err="1"/>
              <a:t>rewolucji</a:t>
            </a:r>
            <a:r>
              <a:rPr lang="tr-TR" b="1" i="1" dirty="0"/>
              <a:t> </a:t>
            </a:r>
            <a:r>
              <a:rPr lang="tr-TR" b="1" i="1" dirty="0" err="1"/>
              <a:t>październikowej</a:t>
            </a:r>
            <a:endParaRPr lang="tr-TR" dirty="0"/>
          </a:p>
          <a:p>
            <a:endParaRPr lang="tr-TR" i="1" dirty="0" smtClean="0"/>
          </a:p>
          <a:p>
            <a:r>
              <a:rPr lang="tr-TR" i="1" dirty="0" err="1" smtClean="0"/>
              <a:t>Kłaniam</a:t>
            </a:r>
            <a:r>
              <a:rPr lang="tr-TR" i="1" dirty="0" smtClean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rosyjskiej</a:t>
            </a:r>
            <a:r>
              <a:rPr lang="tr-TR" i="1" dirty="0"/>
              <a:t> </a:t>
            </a:r>
            <a:r>
              <a:rPr lang="tr-TR" i="1" dirty="0" err="1"/>
              <a:t>rewolucji</a:t>
            </a:r>
            <a:endParaRPr lang="tr-TR" dirty="0"/>
          </a:p>
          <a:p>
            <a:r>
              <a:rPr lang="tr-TR" i="1" dirty="0" err="1"/>
              <a:t>czapką</a:t>
            </a:r>
            <a:r>
              <a:rPr lang="tr-TR" i="1" dirty="0"/>
              <a:t> do </a:t>
            </a:r>
            <a:r>
              <a:rPr lang="tr-TR" i="1" dirty="0" err="1"/>
              <a:t>ziemi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po</a:t>
            </a:r>
            <a:r>
              <a:rPr lang="tr-TR" i="1" dirty="0"/>
              <a:t> </a:t>
            </a:r>
            <a:r>
              <a:rPr lang="tr-TR" i="1" dirty="0" err="1"/>
              <a:t>polsku</a:t>
            </a:r>
            <a:r>
              <a:rPr lang="tr-TR" i="1" dirty="0"/>
              <a:t>:</a:t>
            </a:r>
            <a:endParaRPr lang="tr-TR" dirty="0"/>
          </a:p>
          <a:p>
            <a:r>
              <a:rPr lang="tr-TR" i="1" dirty="0" err="1"/>
              <a:t>radzieckiej</a:t>
            </a:r>
            <a:r>
              <a:rPr lang="tr-TR" i="1" dirty="0"/>
              <a:t> </a:t>
            </a:r>
            <a:r>
              <a:rPr lang="tr-TR" i="1" dirty="0" err="1"/>
              <a:t>sprawie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sprawie</a:t>
            </a:r>
            <a:r>
              <a:rPr lang="tr-TR" i="1" dirty="0"/>
              <a:t> </a:t>
            </a:r>
            <a:r>
              <a:rPr lang="tr-TR" i="1" dirty="0" err="1"/>
              <a:t>ludzkiej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robotnikom</a:t>
            </a:r>
            <a:r>
              <a:rPr lang="tr-TR" i="1" dirty="0"/>
              <a:t>, </a:t>
            </a:r>
            <a:r>
              <a:rPr lang="tr-TR" i="1" dirty="0" err="1"/>
              <a:t>chłopom</a:t>
            </a:r>
            <a:r>
              <a:rPr lang="tr-TR" i="1" dirty="0"/>
              <a:t> i </a:t>
            </a:r>
            <a:r>
              <a:rPr lang="tr-TR" i="1" dirty="0" err="1"/>
              <a:t>wojsku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Ta w </a:t>
            </a:r>
            <a:r>
              <a:rPr lang="tr-TR" i="1" dirty="0" err="1"/>
              <a:t>ukłonie</a:t>
            </a:r>
            <a:r>
              <a:rPr lang="tr-TR" i="1" dirty="0"/>
              <a:t> </a:t>
            </a:r>
            <a:r>
              <a:rPr lang="tr-TR" i="1" dirty="0" err="1"/>
              <a:t>czapka</a:t>
            </a:r>
            <a:r>
              <a:rPr lang="tr-TR" i="1" dirty="0"/>
              <a:t> -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hetmańska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bez </a:t>
            </a:r>
            <a:r>
              <a:rPr lang="tr-TR" i="1" dirty="0" err="1"/>
              <a:t>czaplego</a:t>
            </a:r>
            <a:r>
              <a:rPr lang="tr-TR" i="1" dirty="0"/>
              <a:t> </a:t>
            </a:r>
            <a:r>
              <a:rPr lang="tr-TR" i="1" dirty="0" err="1"/>
              <a:t>nad</a:t>
            </a:r>
            <a:r>
              <a:rPr lang="tr-TR" i="1" dirty="0"/>
              <a:t> </a:t>
            </a:r>
            <a:r>
              <a:rPr lang="tr-TR" i="1" dirty="0" err="1"/>
              <a:t>otokiem</a:t>
            </a:r>
            <a:r>
              <a:rPr lang="tr-TR" i="1" dirty="0"/>
              <a:t> </a:t>
            </a:r>
            <a:r>
              <a:rPr lang="tr-TR" i="1" dirty="0" err="1"/>
              <a:t>piórka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lecz</a:t>
            </a:r>
            <a:r>
              <a:rPr lang="tr-TR" i="1" dirty="0"/>
              <a:t> </a:t>
            </a:r>
            <a:r>
              <a:rPr lang="tr-TR" i="1" dirty="0" err="1"/>
              <a:t>więzienna</a:t>
            </a:r>
            <a:r>
              <a:rPr lang="tr-TR" i="1" dirty="0"/>
              <a:t>, </a:t>
            </a:r>
            <a:r>
              <a:rPr lang="tr-TR" i="1" dirty="0" err="1"/>
              <a:t>polska</a:t>
            </a:r>
            <a:r>
              <a:rPr lang="tr-TR" i="1" dirty="0"/>
              <a:t>, </a:t>
            </a:r>
            <a:r>
              <a:rPr lang="tr-TR" i="1" dirty="0" err="1"/>
              <a:t>kajdaniarska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Waryńskiego</a:t>
            </a:r>
            <a:r>
              <a:rPr lang="tr-TR" i="1" dirty="0"/>
              <a:t> </a:t>
            </a:r>
            <a:r>
              <a:rPr lang="tr-TR" i="1" dirty="0" err="1"/>
              <a:t>czapka</a:t>
            </a:r>
            <a:r>
              <a:rPr lang="tr-TR" i="1" dirty="0"/>
              <a:t> z </a:t>
            </a:r>
            <a:r>
              <a:rPr lang="tr-TR" i="1" dirty="0" err="1"/>
              <a:t>Schlüsselburga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My </a:t>
            </a:r>
            <a:r>
              <a:rPr lang="tr-TR" i="1" dirty="0" err="1"/>
              <a:t>mamy</a:t>
            </a:r>
            <a:r>
              <a:rPr lang="tr-TR" i="1" dirty="0"/>
              <a:t> </a:t>
            </a:r>
            <a:r>
              <a:rPr lang="tr-TR" i="1" dirty="0" err="1"/>
              <a:t>sztywne</a:t>
            </a:r>
            <a:r>
              <a:rPr lang="tr-TR" i="1" dirty="0"/>
              <a:t> </a:t>
            </a:r>
            <a:r>
              <a:rPr lang="tr-TR" i="1" dirty="0" err="1"/>
              <a:t>karki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kłaniać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uczono</a:t>
            </a:r>
            <a:r>
              <a:rPr lang="tr-TR" i="1" dirty="0"/>
              <a:t> nas </a:t>
            </a:r>
            <a:r>
              <a:rPr lang="tr-TR" i="1" dirty="0" err="1"/>
              <a:t>długo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aż</a:t>
            </a:r>
            <a:r>
              <a:rPr lang="tr-TR" i="1" dirty="0"/>
              <a:t> </a:t>
            </a:r>
            <a:r>
              <a:rPr lang="tr-TR" i="1" dirty="0" err="1"/>
              <a:t>urwał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kańczug</a:t>
            </a:r>
            <a:r>
              <a:rPr lang="tr-TR" i="1" dirty="0"/>
              <a:t> </a:t>
            </a:r>
            <a:r>
              <a:rPr lang="tr-TR" i="1" dirty="0" err="1"/>
              <a:t>carski</a:t>
            </a:r>
            <a:endParaRPr lang="tr-TR" dirty="0"/>
          </a:p>
          <a:p>
            <a:r>
              <a:rPr lang="tr-TR" i="1" dirty="0" err="1"/>
              <a:t>aż</a:t>
            </a:r>
            <a:r>
              <a:rPr lang="tr-TR" i="1" dirty="0"/>
              <a:t> </a:t>
            </a:r>
            <a:r>
              <a:rPr lang="tr-TR" i="1" dirty="0" err="1"/>
              <a:t>wyleźliśmy</a:t>
            </a:r>
            <a:r>
              <a:rPr lang="tr-TR" i="1" dirty="0"/>
              <a:t> </a:t>
            </a:r>
            <a:r>
              <a:rPr lang="tr-TR" i="1" dirty="0" err="1"/>
              <a:t>spod</a:t>
            </a:r>
            <a:r>
              <a:rPr lang="tr-TR" i="1" dirty="0"/>
              <a:t> </a:t>
            </a:r>
            <a:r>
              <a:rPr lang="tr-TR" i="1" dirty="0" err="1"/>
              <a:t>kańczuga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Kłaniam</a:t>
            </a:r>
            <a:r>
              <a:rPr lang="tr-TR" i="1" dirty="0"/>
              <a:t> </a:t>
            </a:r>
            <a:r>
              <a:rPr lang="tr-TR" i="1" dirty="0" err="1"/>
              <a:t>sie</a:t>
            </a:r>
            <a:r>
              <a:rPr lang="tr-TR" i="1" dirty="0"/>
              <a:t> </a:t>
            </a:r>
            <a:r>
              <a:rPr lang="tr-TR" i="1" dirty="0" err="1"/>
              <a:t>prochom</a:t>
            </a:r>
            <a:r>
              <a:rPr lang="tr-TR" i="1" dirty="0"/>
              <a:t> </a:t>
            </a:r>
            <a:r>
              <a:rPr lang="tr-TR" i="1" dirty="0" err="1"/>
              <a:t>Rylejewa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kłaniam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prochom</a:t>
            </a:r>
            <a:r>
              <a:rPr lang="tr-TR" i="1" dirty="0"/>
              <a:t> </a:t>
            </a:r>
            <a:r>
              <a:rPr lang="tr-TR" i="1" dirty="0" err="1"/>
              <a:t>Żelabowa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kłaniam</a:t>
            </a:r>
            <a:r>
              <a:rPr lang="tr-TR" i="1" dirty="0"/>
              <a:t> </a:t>
            </a:r>
            <a:r>
              <a:rPr lang="tr-TR" i="1" dirty="0" err="1"/>
              <a:t>sie</a:t>
            </a:r>
            <a:r>
              <a:rPr lang="tr-TR" i="1" dirty="0"/>
              <a:t> </a:t>
            </a:r>
            <a:r>
              <a:rPr lang="tr-TR" i="1" dirty="0" err="1"/>
              <a:t>prochom</a:t>
            </a:r>
            <a:r>
              <a:rPr lang="tr-TR" i="1" dirty="0"/>
              <a:t> </a:t>
            </a:r>
            <a:r>
              <a:rPr lang="tr-TR" i="1" dirty="0" err="1"/>
              <a:t>wszystkich</a:t>
            </a:r>
            <a:endParaRPr lang="tr-TR" dirty="0"/>
          </a:p>
          <a:p>
            <a:r>
              <a:rPr lang="tr-TR" i="1" dirty="0" err="1"/>
              <a:t>rewolucjonistów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Grób</a:t>
            </a:r>
            <a:r>
              <a:rPr lang="tr-TR" i="1" dirty="0"/>
              <a:t> </a:t>
            </a:r>
            <a:r>
              <a:rPr lang="tr-TR" i="1" dirty="0" err="1"/>
              <a:t>Lenina</a:t>
            </a:r>
            <a:r>
              <a:rPr lang="tr-TR" i="1" dirty="0"/>
              <a:t> - </a:t>
            </a:r>
            <a:r>
              <a:rPr lang="tr-TR" i="1" dirty="0" err="1"/>
              <a:t>prosty</a:t>
            </a:r>
            <a:r>
              <a:rPr lang="tr-TR" i="1" dirty="0"/>
              <a:t> 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myśl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myśl</a:t>
            </a:r>
            <a:r>
              <a:rPr lang="tr-TR" i="1" dirty="0"/>
              <a:t> </a:t>
            </a:r>
            <a:r>
              <a:rPr lang="tr-TR" i="1" dirty="0" err="1"/>
              <a:t>Lenina</a:t>
            </a:r>
            <a:r>
              <a:rPr lang="tr-TR" i="1" dirty="0"/>
              <a:t> - </a:t>
            </a:r>
            <a:r>
              <a:rPr lang="tr-TR" i="1" dirty="0" err="1"/>
              <a:t>prosta</a:t>
            </a:r>
            <a:r>
              <a:rPr lang="tr-TR" i="1" dirty="0"/>
              <a:t> 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czyn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czyn</a:t>
            </a:r>
            <a:r>
              <a:rPr lang="tr-TR" i="1" dirty="0"/>
              <a:t> </a:t>
            </a:r>
            <a:r>
              <a:rPr lang="tr-TR" i="1" dirty="0" err="1"/>
              <a:t>Lenina</a:t>
            </a:r>
            <a:r>
              <a:rPr lang="tr-TR" i="1" dirty="0"/>
              <a:t> - </a:t>
            </a:r>
            <a:r>
              <a:rPr lang="tr-TR" i="1" dirty="0" err="1"/>
              <a:t>prosty</a:t>
            </a:r>
            <a:r>
              <a:rPr lang="tr-TR" i="1" dirty="0"/>
              <a:t> i </a:t>
            </a:r>
            <a:r>
              <a:rPr lang="tr-TR" i="1" dirty="0" err="1"/>
              <a:t>wielki</a:t>
            </a:r>
            <a:endParaRPr lang="tr-TR" dirty="0"/>
          </a:p>
          <a:p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Rewolucja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Kłaniam</a:t>
            </a:r>
            <a:r>
              <a:rPr lang="tr-TR" i="1" dirty="0"/>
              <a:t> </a:t>
            </a:r>
            <a:r>
              <a:rPr lang="tr-TR" i="1" dirty="0" err="1"/>
              <a:t>sie</a:t>
            </a:r>
            <a:r>
              <a:rPr lang="tr-TR" i="1" dirty="0"/>
              <a:t> </a:t>
            </a:r>
            <a:r>
              <a:rPr lang="tr-TR" i="1" dirty="0" err="1"/>
              <a:t>mogiłom</a:t>
            </a:r>
            <a:r>
              <a:rPr lang="tr-TR" i="1" dirty="0"/>
              <a:t> </a:t>
            </a:r>
            <a:r>
              <a:rPr lang="tr-TR" i="1" dirty="0" err="1"/>
              <a:t>Stalingradu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mogiłom</a:t>
            </a:r>
            <a:r>
              <a:rPr lang="tr-TR" i="1" dirty="0"/>
              <a:t> </a:t>
            </a:r>
            <a:r>
              <a:rPr lang="tr-TR" i="1" dirty="0" err="1"/>
              <a:t>Berlina</a:t>
            </a:r>
            <a:r>
              <a:rPr lang="tr-TR" i="1" dirty="0"/>
              <a:t> i </a:t>
            </a:r>
            <a:r>
              <a:rPr lang="tr-TR" i="1" dirty="0" err="1"/>
              <a:t>Moskwy</a:t>
            </a:r>
            <a:r>
              <a:rPr lang="tr-TR" i="1" dirty="0"/>
              <a:t> -</a:t>
            </a:r>
            <a:endParaRPr lang="tr-TR" dirty="0"/>
          </a:p>
          <a:p>
            <a:r>
              <a:rPr lang="tr-TR" i="1" dirty="0" err="1"/>
              <a:t>my</a:t>
            </a:r>
            <a:r>
              <a:rPr lang="tr-TR" i="1" dirty="0"/>
              <a:t>, </a:t>
            </a:r>
            <a:r>
              <a:rPr lang="tr-TR" i="1" dirty="0" err="1"/>
              <a:t>po</a:t>
            </a:r>
            <a:r>
              <a:rPr lang="tr-TR" i="1" dirty="0"/>
              <a:t> </a:t>
            </a:r>
            <a:r>
              <a:rPr lang="tr-TR" i="1" dirty="0" err="1"/>
              <a:t>latach</a:t>
            </a:r>
            <a:r>
              <a:rPr lang="tr-TR" i="1" dirty="0"/>
              <a:t> </a:t>
            </a:r>
            <a:r>
              <a:rPr lang="tr-TR" i="1" dirty="0" err="1"/>
              <a:t>stalowego</a:t>
            </a:r>
            <a:r>
              <a:rPr lang="tr-TR" i="1" dirty="0"/>
              <a:t> </a:t>
            </a:r>
            <a:r>
              <a:rPr lang="tr-TR" i="1" dirty="0" err="1"/>
              <a:t>gradu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nich</a:t>
            </a:r>
            <a:r>
              <a:rPr lang="tr-TR" i="1" dirty="0"/>
              <a:t> w </a:t>
            </a:r>
            <a:r>
              <a:rPr lang="tr-TR" i="1" dirty="0" err="1"/>
              <a:t>przyszłość</a:t>
            </a:r>
            <a:r>
              <a:rPr lang="tr-TR" i="1" dirty="0"/>
              <a:t> </a:t>
            </a:r>
            <a:r>
              <a:rPr lang="tr-TR" i="1" dirty="0" err="1"/>
              <a:t>mościmy</a:t>
            </a:r>
            <a:r>
              <a:rPr lang="tr-TR" i="1" dirty="0"/>
              <a:t> </a:t>
            </a:r>
            <a:r>
              <a:rPr lang="tr-TR" i="1" dirty="0" err="1"/>
              <a:t>mosty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rosyjskiej</a:t>
            </a:r>
            <a:r>
              <a:rPr lang="tr-TR" i="1" dirty="0"/>
              <a:t> i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polskiej</a:t>
            </a:r>
            <a:r>
              <a:rPr lang="tr-TR" i="1" dirty="0"/>
              <a:t> </a:t>
            </a:r>
            <a:r>
              <a:rPr lang="tr-TR" i="1" dirty="0" err="1"/>
              <a:t>ziemi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ziemi</a:t>
            </a:r>
            <a:r>
              <a:rPr lang="tr-TR" i="1" dirty="0"/>
              <a:t> </a:t>
            </a:r>
            <a:r>
              <a:rPr lang="tr-TR" i="1" dirty="0" err="1"/>
              <a:t>krwi</a:t>
            </a:r>
            <a:r>
              <a:rPr lang="tr-TR" i="1" dirty="0"/>
              <a:t> i </a:t>
            </a:r>
            <a:r>
              <a:rPr lang="tr-TR" i="1" dirty="0" err="1"/>
              <a:t>miłości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rosną</a:t>
            </a:r>
            <a:r>
              <a:rPr lang="tr-TR" i="1" dirty="0"/>
              <a:t> </a:t>
            </a:r>
            <a:r>
              <a:rPr lang="tr-TR" i="1" dirty="0" err="1"/>
              <a:t>kwiaty</a:t>
            </a:r>
            <a:endParaRPr lang="tr-TR" dirty="0"/>
          </a:p>
          <a:p>
            <a:r>
              <a:rPr lang="tr-TR" i="1" dirty="0"/>
              <a:t>- </a:t>
            </a:r>
            <a:r>
              <a:rPr lang="tr-TR" i="1" dirty="0" err="1"/>
              <a:t>my</a:t>
            </a:r>
            <a:r>
              <a:rPr lang="tr-TR" i="1" dirty="0"/>
              <a:t> je </a:t>
            </a:r>
            <a:r>
              <a:rPr lang="tr-TR" i="1" dirty="0" err="1"/>
              <a:t>znajdziemy</a:t>
            </a:r>
            <a:r>
              <a:rPr lang="tr-TR" i="1" dirty="0"/>
              <a:t> - </a:t>
            </a:r>
            <a:endParaRPr lang="tr-TR" dirty="0"/>
          </a:p>
          <a:p>
            <a:r>
              <a:rPr lang="tr-TR" i="1" dirty="0" err="1"/>
              <a:t>pośród</a:t>
            </a:r>
            <a:r>
              <a:rPr lang="tr-TR" i="1" dirty="0"/>
              <a:t> </a:t>
            </a:r>
            <a:r>
              <a:rPr lang="tr-TR" i="1" dirty="0" err="1"/>
              <a:t>poległych</a:t>
            </a:r>
            <a:r>
              <a:rPr lang="tr-TR" i="1" dirty="0"/>
              <a:t> </a:t>
            </a:r>
            <a:r>
              <a:rPr lang="tr-TR" i="1" dirty="0" err="1"/>
              <a:t>kości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88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Wroczy</a:t>
            </a:r>
            <a:r>
              <a:rPr lang="pl-PL" dirty="0"/>
              <a:t>ński, Tomasz, Literatura Polska po 1939 Roku, Warszawa</a:t>
            </a:r>
            <a:r>
              <a:rPr lang="tr-TR" dirty="0"/>
              <a:t>: </a:t>
            </a:r>
            <a:r>
              <a:rPr lang="tr-TR" dirty="0" err="1"/>
              <a:t>Wydawnictwa</a:t>
            </a:r>
            <a:r>
              <a:rPr lang="tr-TR" dirty="0"/>
              <a:t> </a:t>
            </a:r>
            <a:r>
              <a:rPr lang="tr-TR" dirty="0" err="1"/>
              <a:t>Szkolne</a:t>
            </a:r>
            <a:r>
              <a:rPr lang="tr-TR" dirty="0"/>
              <a:t> i </a:t>
            </a:r>
            <a:r>
              <a:rPr lang="tr-TR" dirty="0" err="1"/>
              <a:t>Pedagogiczne</a:t>
            </a:r>
            <a:r>
              <a:rPr lang="tr-TR" dirty="0"/>
              <a:t>, </a:t>
            </a:r>
            <a:r>
              <a:rPr lang="tr-TR" dirty="0" smtClean="0"/>
              <a:t>1993</a:t>
            </a:r>
          </a:p>
          <a:p>
            <a:r>
              <a:rPr lang="tr-TR" dirty="0"/>
              <a:t>Mi</a:t>
            </a:r>
            <a:r>
              <a:rPr lang="en-US" dirty="0" err="1"/>
              <a:t>łosz</a:t>
            </a:r>
            <a:r>
              <a:rPr lang="en-US" dirty="0"/>
              <a:t>, </a:t>
            </a:r>
            <a:r>
              <a:rPr lang="en-US" dirty="0" err="1"/>
              <a:t>Czesław</a:t>
            </a:r>
            <a:r>
              <a:rPr lang="en-US" dirty="0"/>
              <a:t>. </a:t>
            </a:r>
            <a:r>
              <a:rPr lang="tr-TR" dirty="0"/>
              <a:t>Post-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Polish</a:t>
            </a:r>
            <a:r>
              <a:rPr lang="tr-TR" dirty="0"/>
              <a:t> </a:t>
            </a:r>
            <a:r>
              <a:rPr lang="tr-TR" dirty="0" err="1"/>
              <a:t>Poetry</a:t>
            </a:r>
            <a:r>
              <a:rPr lang="tr-TR" dirty="0"/>
              <a:t>. California: </a:t>
            </a:r>
            <a:r>
              <a:rPr lang="tr-TR" dirty="0" err="1"/>
              <a:t>University</a:t>
            </a:r>
            <a:r>
              <a:rPr lang="tr-TR" dirty="0"/>
              <a:t> of California </a:t>
            </a:r>
            <a:r>
              <a:rPr lang="tr-TR" dirty="0" err="1"/>
              <a:t>Press</a:t>
            </a:r>
            <a:r>
              <a:rPr lang="tr-TR" dirty="0"/>
              <a:t>, 1989. </a:t>
            </a:r>
            <a:endParaRPr lang="tr-TR" dirty="0" smtClean="0"/>
          </a:p>
          <a:p>
            <a:r>
              <a:rPr lang="tr-TR" dirty="0" err="1"/>
              <a:t>Kemp-Welch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, Poland Under </a:t>
            </a:r>
            <a:r>
              <a:rPr lang="tr-TR" dirty="0" err="1"/>
              <a:t>Communism</a:t>
            </a:r>
            <a:r>
              <a:rPr lang="tr-TR" dirty="0"/>
              <a:t> A </a:t>
            </a:r>
            <a:r>
              <a:rPr lang="tr-TR" dirty="0" err="1"/>
              <a:t>Cold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, Cambridge: Cambridge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/>
              <a:t>, 2008.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04295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327</Words>
  <Application>Microsoft Office PowerPoint</Application>
  <PresentationFormat>Ekran Gösterisi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Çağdaş Polonya Edebiyatı</vt:lpstr>
      <vt:lpstr>1949-1955 Yılları Arası Polonya Edebiyatı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14</cp:revision>
  <dcterms:created xsi:type="dcterms:W3CDTF">2020-05-06T18:51:13Z</dcterms:created>
  <dcterms:modified xsi:type="dcterms:W3CDTF">2020-05-15T19:31:33Z</dcterms:modified>
</cp:coreProperties>
</file>