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235C34C1-5F42-4959-AB86-22C3B63706AD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A7B8858-BEE4-44CC-B00E-7A02CB0EF3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320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34C1-5F42-4959-AB86-22C3B63706AD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8858-BEE4-44CC-B00E-7A02CB0EF3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360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35C34C1-5F42-4959-AB86-22C3B63706AD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A7B8858-BEE4-44CC-B00E-7A02CB0EF3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9687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34C1-5F42-4959-AB86-22C3B63706AD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8858-BEE4-44CC-B00E-7A02CB0EF3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5963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35C34C1-5F42-4959-AB86-22C3B63706AD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A7B8858-BEE4-44CC-B00E-7A02CB0EF3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6746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35C34C1-5F42-4959-AB86-22C3B63706AD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A7B8858-BEE4-44CC-B00E-7A02CB0EF3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5370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35C34C1-5F42-4959-AB86-22C3B63706AD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A7B8858-BEE4-44CC-B00E-7A02CB0EF3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990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34C1-5F42-4959-AB86-22C3B63706AD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8858-BEE4-44CC-B00E-7A02CB0EF3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7678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35C34C1-5F42-4959-AB86-22C3B63706AD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A7B8858-BEE4-44CC-B00E-7A02CB0EF3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1330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34C1-5F42-4959-AB86-22C3B63706AD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8858-BEE4-44CC-B00E-7A02CB0EF3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829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35C34C1-5F42-4959-AB86-22C3B63706AD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2A7B8858-BEE4-44CC-B00E-7A02CB0EF3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9647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C34C1-5F42-4959-AB86-22C3B63706AD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B8858-BEE4-44CC-B00E-7A02CB0EF3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175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- Ara Sınav Haftası -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Başarılar!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Hafta 8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8726222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0</TotalTime>
  <Words>7</Words>
  <Application>Microsoft Office PowerPoint</Application>
  <PresentationFormat>Geniş ekran</PresentationFormat>
  <Paragraphs>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Calibri Light</vt:lpstr>
      <vt:lpstr>Rockwell</vt:lpstr>
      <vt:lpstr>Wingdings</vt:lpstr>
      <vt:lpstr>Atlas</vt:lpstr>
      <vt:lpstr>- Ara Sınav Haftası -  Başarılar!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 Ara Sınav Haftası -  Başarılar!</dc:title>
  <dc:creator>Author</dc:creator>
  <cp:lastModifiedBy>Author</cp:lastModifiedBy>
  <cp:revision>1</cp:revision>
  <dcterms:created xsi:type="dcterms:W3CDTF">2019-08-27T14:28:22Z</dcterms:created>
  <dcterms:modified xsi:type="dcterms:W3CDTF">2019-08-27T14:29:06Z</dcterms:modified>
</cp:coreProperties>
</file>