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1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58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75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18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550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91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68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37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9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097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330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D9EEF-2E63-459F-B853-A62A3B0EB9D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EBECB-09C6-4D81-A9BB-DCD5182529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07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KST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akım nasıl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çalışır?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 ışınlarını-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TERMİNOL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adı verilen sentetik yağ veya suyla dolu boruyu odaklayan –ısınmasını sağlayan aynalar tarafından yoğunlaştırılır - sıvı tüm sisteme pompalanır - ısı değiştirici ısı enerjisini buhar üretmede kullanır - buharda elektrik üreten bir türbini çalıştırır.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21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akım nasıl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çalışır?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güneş üniteleri elektriği bir türbin olmaksızın doğrudan üretir.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 ışığı yarı iletken silikondan yapılan panele düşer- güneş ışığındaki fotonlar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malzeme içinde atomların elektronlarını serbest bırakır – elektrik akımı olarak üniteden akar- bir yönde harekete zorlana elektronlar elektrik akımına dönüşürler- doğru akımı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invertör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alternatif akıma çevirir.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Bugün güneşten elde edilen elektrik, hala kömür ya da gaz kullanılarak elde edilenden pahalıdır.</a:t>
            </a:r>
          </a:p>
          <a:p>
            <a:pPr marL="0" indent="0" algn="just">
              <a:buNone/>
            </a:pPr>
            <a:endParaRPr lang="tr-T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Bunun nedeni büyük oranda fosil yakıtlardan elde edilen elektriğin gerçek değerinin hesaplanmasına sera gazı kirliliğine bağlı muazzam maliyetlerin katılmamasıdır. Bununla birlikte güneş enerjisinde yaşanan iyileştirmeler maliyetleri hızla düşürmektedir.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5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İspanya ve  Almanya gibi bazı ülkeler yenilikçi hükümet politikaları güneş kaynaklı elektrik teknolojisi kullanımında büyük artış sağladı.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Çin ve Tayvan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üretiminde dünya liderliğine soyundu.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Fotovoltaiklerin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ABD de geliştirilmesine rağmen, şu anda önde gelen 10 üreticinin biri ABD merkezli.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42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Güneşe göre tasarlanmış: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yapıları doğrudan bir ısı kaynağı olarak güneş ışığından yararlanır. Tasarımları ısının hareket biçimine dayanır, bu şekilde binaların kendileri güneş kolektörü, sıcaklık emici ve dağıtıcı sistemler haline gelir. 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Sıcaklığın emilişi kışın azami, yazın asgari seviyelere getirilir.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Pencerelerin açıları, güneşin kış ve yaz hareketine bakacak şekilde tasarlanır.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52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Güneşe göre tasarlanmış: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Duvar ve pencereler ısı kaybını önlemek üzere yalıtılır. 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Çatıdaki su ısıtıcılar da, enerji tüketiminin azaltılmasında önemli rol oynar.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evleri, bir evin enerji ihtiyacını büyük ölçüde düşürür.</a:t>
            </a:r>
          </a:p>
          <a:p>
            <a:pPr marL="0" indent="0" algn="just">
              <a:buNone/>
            </a:pP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paneller hiçbir dış kaynak gerektirmeyen «net sıfır enerji» yapısıdır.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2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 KST akım nasıl çalışır? </vt:lpstr>
      <vt:lpstr> Fotovoltaik akım nasıl çalışır? </vt:lpstr>
      <vt:lpstr>PowerPoint Sunusu</vt:lpstr>
      <vt:lpstr>PowerPoint Sunusu</vt:lpstr>
      <vt:lpstr>Güneşe göre tasarlanmış: Pasif güneş evleri</vt:lpstr>
      <vt:lpstr>Güneşe göre tasarlanmış: Pasif güneş evleri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2019-04-28T20:13:15Z</dcterms:created>
  <dcterms:modified xsi:type="dcterms:W3CDTF">2019-04-28T20:14:15Z</dcterms:modified>
</cp:coreProperties>
</file>