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-1494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5D9EEF-2E63-459F-B853-A62A3B0EB9D5}" type="datetimeFigureOut">
              <a:rPr lang="tr-TR" smtClean="0"/>
              <a:t>28.4.2019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4EBECB-09C6-4D81-A9BB-DCD51825292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6101950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5D9EEF-2E63-459F-B853-A62A3B0EB9D5}" type="datetimeFigureOut">
              <a:rPr lang="tr-TR" smtClean="0"/>
              <a:t>28.4.2019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4EBECB-09C6-4D81-A9BB-DCD51825292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2658401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5D9EEF-2E63-459F-B853-A62A3B0EB9D5}" type="datetimeFigureOut">
              <a:rPr lang="tr-TR" smtClean="0"/>
              <a:t>28.4.2019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4EBECB-09C6-4D81-A9BB-DCD51825292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967533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5D9EEF-2E63-459F-B853-A62A3B0EB9D5}" type="datetimeFigureOut">
              <a:rPr lang="tr-TR" smtClean="0"/>
              <a:t>28.4.2019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4EBECB-09C6-4D81-A9BB-DCD51825292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261837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5D9EEF-2E63-459F-B853-A62A3B0EB9D5}" type="datetimeFigureOut">
              <a:rPr lang="tr-TR" smtClean="0"/>
              <a:t>28.4.2019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4EBECB-09C6-4D81-A9BB-DCD51825292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485507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5D9EEF-2E63-459F-B853-A62A3B0EB9D5}" type="datetimeFigureOut">
              <a:rPr lang="tr-TR" smtClean="0"/>
              <a:t>28.4.2019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4EBECB-09C6-4D81-A9BB-DCD51825292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439107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5D9EEF-2E63-459F-B853-A62A3B0EB9D5}" type="datetimeFigureOut">
              <a:rPr lang="tr-TR" smtClean="0"/>
              <a:t>28.4.2019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4EBECB-09C6-4D81-A9BB-DCD51825292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456818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5D9EEF-2E63-459F-B853-A62A3B0EB9D5}" type="datetimeFigureOut">
              <a:rPr lang="tr-TR" smtClean="0"/>
              <a:t>28.4.2019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4EBECB-09C6-4D81-A9BB-DCD51825292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403700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5D9EEF-2E63-459F-B853-A62A3B0EB9D5}" type="datetimeFigureOut">
              <a:rPr lang="tr-TR" smtClean="0"/>
              <a:t>28.4.2019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4EBECB-09C6-4D81-A9BB-DCD51825292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339969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5D9EEF-2E63-459F-B853-A62A3B0EB9D5}" type="datetimeFigureOut">
              <a:rPr lang="tr-TR" smtClean="0"/>
              <a:t>28.4.2019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4EBECB-09C6-4D81-A9BB-DCD51825292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230977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5D9EEF-2E63-459F-B853-A62A3B0EB9D5}" type="datetimeFigureOut">
              <a:rPr lang="tr-TR" smtClean="0"/>
              <a:t>28.4.2019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4EBECB-09C6-4D81-A9BB-DCD51825292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473300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25D9EEF-2E63-459F-B853-A62A3B0EB9D5}" type="datetimeFigureOut">
              <a:rPr lang="tr-TR" smtClean="0"/>
              <a:t>28.4.2019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64EBECB-09C6-4D81-A9BB-DCD51825292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150746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tr-TR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tr-TR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tr-TR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KST </a:t>
            </a:r>
            <a:r>
              <a:rPr lang="tr-TR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akım nasıl </a:t>
            </a:r>
            <a:r>
              <a:rPr lang="tr-TR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çalışır?</a:t>
            </a:r>
            <a:r>
              <a:rPr lang="tr-TR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tr-TR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tr-TR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tr-TR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Güneş ışınlarını-</a:t>
            </a:r>
            <a:r>
              <a:rPr lang="tr-TR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TERMİNOL</a:t>
            </a:r>
            <a:r>
              <a:rPr lang="tr-TR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adı verilen sentetik yağ veya suyla dolu boruyu odaklayan –ısınmasını sağlayan aynalar tarafından yoğunlaştırılır - sıvı tüm sisteme pompalanır - ısı değiştirici ısı enerjisini buhar üretmede kullanır - buharda elektrik üreten bir türbini çalıştırır. </a:t>
            </a:r>
            <a:endParaRPr lang="tr-TR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202194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tr-TR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tr-TR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tr-TR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Fotovoltaik</a:t>
            </a:r>
            <a:r>
              <a:rPr lang="tr-TR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akım nasıl </a:t>
            </a:r>
            <a:r>
              <a:rPr lang="tr-TR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çalışır?</a:t>
            </a:r>
            <a:r>
              <a:rPr lang="tr-TR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tr-TR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tr-TR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tr-TR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Fotovoltaik</a:t>
            </a:r>
            <a:r>
              <a:rPr lang="tr-TR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güneş üniteleri elektriği bir türbin olmaksızın doğrudan üretir. </a:t>
            </a:r>
          </a:p>
          <a:p>
            <a:pPr marL="0" indent="0" algn="just">
              <a:buNone/>
            </a:pPr>
            <a:r>
              <a:rPr lang="tr-TR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Güneş ışığı yarı iletken silikondan yapılan panele düşer- güneş ışığındaki fotonlar </a:t>
            </a:r>
            <a:r>
              <a:rPr lang="tr-TR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fotovoltaik</a:t>
            </a:r>
            <a:r>
              <a:rPr lang="tr-TR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malzeme içinde atomların elektronlarını serbest bırakır – elektrik akımı olarak üniteden akar- bir yönde harekete zorlana elektronlar elektrik akımına dönüşürler- doğru akımı </a:t>
            </a:r>
            <a:r>
              <a:rPr lang="tr-TR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invertör</a:t>
            </a:r>
            <a:r>
              <a:rPr lang="tr-TR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alternatif akıma çevirir.</a:t>
            </a:r>
            <a:endParaRPr lang="tr-TR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49615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10000"/>
          </a:bodyPr>
          <a:lstStyle/>
          <a:p>
            <a:pPr marL="0" indent="0" algn="just">
              <a:buNone/>
            </a:pPr>
            <a:r>
              <a:rPr lang="tr-TR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Bugün güneşten elde edilen elektrik, hala kömür ya da gaz kullanılarak elde edilenden pahalıdır.</a:t>
            </a:r>
          </a:p>
          <a:p>
            <a:pPr marL="0" indent="0" algn="just">
              <a:buNone/>
            </a:pPr>
            <a:endParaRPr lang="tr-TR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buNone/>
            </a:pPr>
            <a:r>
              <a:rPr lang="tr-TR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Bunun nedeni büyük oranda fosil yakıtlardan elde edilen elektriğin gerçek değerinin hesaplanmasına sera gazı kirliliğine bağlı muazzam maliyetlerin katılmamasıdır. Bununla birlikte güneş enerjisinde yaşanan iyileştirmeler maliyetleri hızla düşürmektedir. </a:t>
            </a:r>
            <a:endParaRPr lang="tr-TR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334540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tr-TR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İspanya ve  Almanya gibi bazı ülkeler yenilikçi hükümet politikaları güneş kaynaklı elektrik teknolojisi kullanımında büyük artış sağladı.</a:t>
            </a:r>
          </a:p>
          <a:p>
            <a:pPr marL="0" indent="0" algn="just">
              <a:buNone/>
            </a:pPr>
            <a:r>
              <a:rPr lang="tr-TR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Çin ve Tayvan </a:t>
            </a:r>
            <a:r>
              <a:rPr lang="tr-TR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fotovoltaik</a:t>
            </a:r>
            <a:r>
              <a:rPr lang="tr-TR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üretiminde dünya liderliğine soyundu. </a:t>
            </a:r>
            <a:r>
              <a:rPr lang="tr-TR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Fotovoltaiklerin</a:t>
            </a:r>
            <a:r>
              <a:rPr lang="tr-TR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ABD de geliştirilmesine rağmen, şu anda önde gelen 10 üreticinin biri ABD merkezli.</a:t>
            </a:r>
            <a:endParaRPr lang="tr-TR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534212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tr-TR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Güneşe göre tasarlanmış: </a:t>
            </a:r>
            <a:r>
              <a:rPr lang="tr-TR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Pasif güneş evleri</a:t>
            </a:r>
            <a:endParaRPr lang="tr-TR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10000"/>
          </a:bodyPr>
          <a:lstStyle/>
          <a:p>
            <a:pPr marL="0" indent="0" algn="just">
              <a:buNone/>
            </a:pPr>
            <a:r>
              <a:rPr lang="tr-TR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Pasif güneş yapıları doğrudan bir ısı kaynağı olarak güneş ışığından yararlanır. Tasarımları ısının hareket biçimine dayanır, bu şekilde binaların kendileri güneş kolektörü, sıcaklık emici ve dağıtıcı sistemler haline gelir. </a:t>
            </a:r>
          </a:p>
          <a:p>
            <a:pPr marL="0" indent="0" algn="just">
              <a:buNone/>
            </a:pPr>
            <a:r>
              <a:rPr lang="tr-TR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Sıcaklığın emilişi kışın azami, yazın asgari seviyelere getirilir.</a:t>
            </a:r>
          </a:p>
          <a:p>
            <a:pPr marL="0" indent="0" algn="just">
              <a:buNone/>
            </a:pPr>
            <a:r>
              <a:rPr lang="tr-TR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Pencerelerin açıları, güneşin kış ve yaz hareketine bakacak şekilde tasarlanır.</a:t>
            </a:r>
            <a:endParaRPr lang="tr-TR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845267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tr-TR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Güneşe göre tasarlanmış:</a:t>
            </a:r>
            <a:r>
              <a:rPr lang="tr-TR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Pasif güneş evleri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tr-TR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Duvar ve pencereler ısı kaybını önlemek üzere yalıtılır. </a:t>
            </a:r>
          </a:p>
          <a:p>
            <a:pPr marL="0" indent="0" algn="just">
              <a:buNone/>
            </a:pPr>
            <a:r>
              <a:rPr lang="tr-TR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Çatıdaki su ısıtıcılar da, enerji tüketiminin azaltılmasında önemli rol oynar.</a:t>
            </a:r>
          </a:p>
          <a:p>
            <a:pPr marL="0" indent="0" algn="just">
              <a:buNone/>
            </a:pPr>
            <a:r>
              <a:rPr lang="tr-TR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Pasif güneş evleri, bir evin enerji ihtiyacını büyük ölçüde düşürür.</a:t>
            </a:r>
          </a:p>
          <a:p>
            <a:pPr marL="0" indent="0" algn="just">
              <a:buNone/>
            </a:pPr>
            <a:r>
              <a:rPr lang="tr-TR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Fotovoltaik</a:t>
            </a:r>
            <a:r>
              <a:rPr lang="tr-TR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paneller hiçbir dış kaynak gerektirmeyen «net sıfır enerji» yapısıdır.</a:t>
            </a:r>
            <a:endParaRPr lang="tr-TR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933266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291</Words>
  <Application>Microsoft Office PowerPoint</Application>
  <PresentationFormat>Ekran Gösterisi (4:3)</PresentationFormat>
  <Paragraphs>19</Paragraphs>
  <Slides>6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6</vt:i4>
      </vt:variant>
    </vt:vector>
  </HeadingPairs>
  <TitlesOfParts>
    <vt:vector size="7" baseType="lpstr">
      <vt:lpstr>Ofis Teması</vt:lpstr>
      <vt:lpstr> KST akım nasıl çalışır? </vt:lpstr>
      <vt:lpstr> Fotovoltaik akım nasıl çalışır? </vt:lpstr>
      <vt:lpstr>PowerPoint Sunusu</vt:lpstr>
      <vt:lpstr>PowerPoint Sunusu</vt:lpstr>
      <vt:lpstr>Güneşe göre tasarlanmış: Pasif güneş evleri</vt:lpstr>
      <vt:lpstr>Güneşe göre tasarlanmış: Pasif güneş evleri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samsungg</dc:creator>
  <cp:lastModifiedBy>samsungg</cp:lastModifiedBy>
  <cp:revision>2</cp:revision>
  <dcterms:created xsi:type="dcterms:W3CDTF">2019-04-28T20:13:15Z</dcterms:created>
  <dcterms:modified xsi:type="dcterms:W3CDTF">2019-04-28T20:14:15Z</dcterms:modified>
</cp:coreProperties>
</file>