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38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34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09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67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48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98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16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71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25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7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54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30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70852" y="4417772"/>
            <a:ext cx="8249217" cy="1783533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ISP 223 PORTEKIZCE DILBILGISINE GIRIŞ</a:t>
            </a:r>
            <a:r>
              <a:rPr lang="tr-TR" dirty="0"/>
              <a:t/>
            </a:r>
            <a:br>
              <a:rPr lang="tr-TR" dirty="0"/>
            </a:br>
            <a:r>
              <a:rPr lang="pt-PT" b="1" dirty="0" smtClean="0"/>
              <a:t/>
            </a:r>
            <a:br>
              <a:rPr lang="pt-PT" b="1" dirty="0" smtClean="0"/>
            </a:br>
            <a:r>
              <a:rPr lang="pt-PT" b="1" dirty="0" smtClean="0"/>
              <a:t>INTRODUÇÃO GRAMÁTICA PORTUGUESA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92309" y="4952246"/>
            <a:ext cx="9144000" cy="1655762"/>
          </a:xfrm>
        </p:spPr>
        <p:txBody>
          <a:bodyPr>
            <a:normAutofit lnSpcReduction="10000"/>
          </a:bodyPr>
          <a:lstStyle/>
          <a:p>
            <a:endParaRPr lang="pt-PT" dirty="0" smtClean="0"/>
          </a:p>
          <a:p>
            <a:endParaRPr lang="pt-PT" dirty="0"/>
          </a:p>
          <a:p>
            <a:pPr algn="r"/>
            <a:r>
              <a:rPr lang="pt-PT" dirty="0" smtClean="0"/>
              <a:t>José Ribeiro</a:t>
            </a:r>
          </a:p>
          <a:p>
            <a:pPr algn="r"/>
            <a:r>
              <a:rPr lang="pt-PT" dirty="0" smtClean="0"/>
              <a:t>jribeiro@ankara.edu.tr</a:t>
            </a:r>
            <a:endParaRPr lang="en-GB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14" y="113592"/>
            <a:ext cx="2190750" cy="2085975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2008359" y="-357293"/>
            <a:ext cx="8453131" cy="219956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100" b="1" dirty="0" smtClean="0"/>
              <a:t>Sub-departamento de Língua Portuguesa | Faculdade de Línguas, História e Geografia | Universidade de Ankara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8161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11661569" cy="6056416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pt-PT" b="1" dirty="0" smtClean="0"/>
              <a:t>Bibliografia: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pt-PT" sz="2200" dirty="0"/>
              <a:t>TAVARES, ANA, </a:t>
            </a:r>
            <a:r>
              <a:rPr lang="tr-TR" sz="2200" dirty="0"/>
              <a:t>PORTUGUÊS XXI NÍVEL A1 LIVRO DO ALUNO</a:t>
            </a:r>
            <a:r>
              <a:rPr lang="pt-PT" sz="2200" dirty="0"/>
              <a:t>; </a:t>
            </a:r>
            <a:r>
              <a:rPr lang="tr-TR" sz="2200" dirty="0"/>
              <a:t> PORTUGUÊS XXI NÍVEL A1 LIVRO DE EXERCÍCIOS</a:t>
            </a:r>
            <a:r>
              <a:rPr lang="pt-PT" sz="2200" dirty="0"/>
              <a:t>, LIDEL, </a:t>
            </a:r>
            <a:r>
              <a:rPr lang="pt-PT" sz="2200" dirty="0" smtClean="0"/>
              <a:t>2003.</a:t>
            </a:r>
            <a:endParaRPr lang="pt-PT" sz="2200" dirty="0"/>
          </a:p>
          <a:p>
            <a:pPr marL="457200" indent="-457200">
              <a:buAutoNum type="arabicPeriod"/>
            </a:pPr>
            <a:r>
              <a:rPr lang="pt-PT" sz="2200" dirty="0" smtClean="0"/>
              <a:t>COIMBRA, ISABEL; OLGA, MATA COIMBRA, GRAMÁTICA ATIVA 1, LIDEL, 2011.</a:t>
            </a:r>
          </a:p>
          <a:p>
            <a:pPr marL="457200" indent="-457200">
              <a:buAutoNum type="arabicPeriod"/>
            </a:pPr>
            <a:endParaRPr lang="pt-PT" sz="2200" dirty="0"/>
          </a:p>
          <a:p>
            <a:pPr marL="0" indent="0">
              <a:buNone/>
            </a:pPr>
            <a:r>
              <a:rPr lang="pt-PT" b="1" dirty="0"/>
              <a:t>SUMÁRIO: </a:t>
            </a:r>
            <a:r>
              <a:rPr lang="es-ES_tradnl" b="1" dirty="0" smtClean="0"/>
              <a:t>TESTE (MIDTERM) </a:t>
            </a:r>
            <a:r>
              <a:rPr lang="en-GB" dirty="0" smtClean="0"/>
              <a:t>- </a:t>
            </a:r>
            <a:r>
              <a:rPr lang="es-ES_tradnl" dirty="0" smtClean="0"/>
              <a:t>UNIDADES </a:t>
            </a:r>
            <a:r>
              <a:rPr lang="es-ES_tradnl" dirty="0"/>
              <a:t>1, 2 E </a:t>
            </a:r>
            <a:r>
              <a:rPr lang="es-ES_tradnl" dirty="0" smtClean="0"/>
              <a:t>3</a:t>
            </a:r>
            <a:endParaRPr lang="en-GB" dirty="0"/>
          </a:p>
          <a:p>
            <a:r>
              <a:rPr lang="es-ES_tradnl" b="1" dirty="0"/>
              <a:t>Importante</a:t>
            </a:r>
            <a:r>
              <a:rPr lang="es-ES_tradnl" b="1" dirty="0" smtClean="0"/>
              <a:t>:</a:t>
            </a:r>
            <a:endParaRPr lang="en-GB" dirty="0"/>
          </a:p>
          <a:p>
            <a:pPr lvl="0"/>
            <a:r>
              <a:rPr lang="es-ES_tradnl" dirty="0"/>
              <a:t>Verbos </a:t>
            </a:r>
            <a:r>
              <a:rPr lang="es-ES_tradnl" dirty="0" smtClean="0"/>
              <a:t>SER/ESTAR</a:t>
            </a:r>
            <a:r>
              <a:rPr lang="es-ES_tradnl" dirty="0"/>
              <a:t> </a:t>
            </a:r>
            <a:endParaRPr lang="en-GB" dirty="0"/>
          </a:p>
          <a:p>
            <a:pPr lvl="0"/>
            <a:r>
              <a:rPr lang="es-ES_tradnl" dirty="0"/>
              <a:t>VERBOS REGULARES EM AR, ER, </a:t>
            </a:r>
            <a:r>
              <a:rPr lang="es-ES_tradnl" dirty="0" smtClean="0"/>
              <a:t>IR</a:t>
            </a:r>
            <a:r>
              <a:rPr lang="es-ES_tradnl" dirty="0"/>
              <a:t> </a:t>
            </a:r>
            <a:endParaRPr lang="en-GB" dirty="0"/>
          </a:p>
          <a:p>
            <a:pPr lvl="0"/>
            <a:r>
              <a:rPr lang="es-ES_tradnl" dirty="0"/>
              <a:t>VERBOS </a:t>
            </a:r>
            <a:r>
              <a:rPr lang="es-ES_tradnl" dirty="0" smtClean="0"/>
              <a:t>REFLEXIVOS</a:t>
            </a:r>
            <a:endParaRPr lang="en-GB" dirty="0"/>
          </a:p>
          <a:p>
            <a:pPr lvl="0"/>
            <a:r>
              <a:rPr lang="es-ES_tradnl" dirty="0" smtClean="0"/>
              <a:t>PREPOSIÇÕES</a:t>
            </a:r>
            <a:endParaRPr lang="en-GB" dirty="0"/>
          </a:p>
          <a:p>
            <a:pPr lvl="0"/>
            <a:r>
              <a:rPr lang="es-ES_tradnl" dirty="0"/>
              <a:t>LOCUÇÕES </a:t>
            </a:r>
            <a:r>
              <a:rPr lang="es-ES_tradnl" dirty="0" smtClean="0"/>
              <a:t>PREPOSITIVAS</a:t>
            </a:r>
            <a:r>
              <a:rPr lang="es-ES_tradnl" dirty="0"/>
              <a:t> </a:t>
            </a:r>
            <a:endParaRPr lang="en-GB" dirty="0"/>
          </a:p>
          <a:p>
            <a:pPr lvl="0"/>
            <a:r>
              <a:rPr lang="es-ES_tradnl" dirty="0"/>
              <a:t>ESTUDAR BEM OS DIÁLOGOS APRENDIDOS E USOS DOS VERBOS.</a:t>
            </a:r>
            <a:endParaRPr lang="en-GB" dirty="0"/>
          </a:p>
          <a:p>
            <a:pPr marL="0" indent="0">
              <a:buNone/>
            </a:pPr>
            <a:endParaRPr lang="pt-PT" b="1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endParaRPr lang="tr-TR" dirty="0"/>
          </a:p>
          <a:p>
            <a:pPr marL="514350" indent="-514350">
              <a:buAutoNum type="arabicPeriod"/>
            </a:pPr>
            <a:endParaRPr lang="en-GB" dirty="0" smtClean="0"/>
          </a:p>
          <a:p>
            <a:pPr marL="0" lv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42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84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ISP 223 PORTEKIZCE DILBILGISINE GIRIŞ  INTRODUÇÃO GRAMÁTICA PORTUGUESA 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ISP 419 PORTEKIZ TARIHI  HISTÓRIA DE PORTUGAL</dc:title>
  <dc:creator>jdmr33@gmail.com</dc:creator>
  <cp:lastModifiedBy>jdmr33@gmail.com</cp:lastModifiedBy>
  <cp:revision>20</cp:revision>
  <dcterms:created xsi:type="dcterms:W3CDTF">2018-11-18T11:57:52Z</dcterms:created>
  <dcterms:modified xsi:type="dcterms:W3CDTF">2018-11-22T18:33:10Z</dcterms:modified>
</cp:coreProperties>
</file>