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r>
              <a:rPr lang="es-ES_tradnl" b="1" dirty="0" smtClean="0"/>
              <a:t>TESTE (MIDTERM) </a:t>
            </a:r>
            <a:r>
              <a:rPr lang="en-GB" dirty="0" smtClean="0"/>
              <a:t>- </a:t>
            </a:r>
            <a:r>
              <a:rPr lang="es-ES_tradnl" dirty="0" smtClean="0"/>
              <a:t>UNIDADES </a:t>
            </a:r>
            <a:r>
              <a:rPr lang="es-ES_tradnl" dirty="0"/>
              <a:t>1, 2 E </a:t>
            </a:r>
            <a:r>
              <a:rPr lang="es-ES_tradnl" dirty="0" smtClean="0"/>
              <a:t>3</a:t>
            </a:r>
            <a:endParaRPr lang="en-GB" dirty="0"/>
          </a:p>
          <a:p>
            <a:r>
              <a:rPr lang="es-ES_tradnl" b="1" dirty="0"/>
              <a:t>Importante</a:t>
            </a:r>
            <a:r>
              <a:rPr lang="es-ES_tradnl" b="1" dirty="0" smtClean="0"/>
              <a:t>:</a:t>
            </a:r>
            <a:endParaRPr lang="en-GB" dirty="0"/>
          </a:p>
          <a:p>
            <a:pPr lvl="0"/>
            <a:r>
              <a:rPr lang="es-ES_tradnl" dirty="0"/>
              <a:t>Verbos </a:t>
            </a:r>
            <a:r>
              <a:rPr lang="es-ES_tradnl" dirty="0" smtClean="0"/>
              <a:t>SER/ESTAR</a:t>
            </a:r>
            <a:r>
              <a:rPr lang="es-ES_tradnl" dirty="0"/>
              <a:t> </a:t>
            </a:r>
            <a:endParaRPr lang="en-GB" dirty="0"/>
          </a:p>
          <a:p>
            <a:pPr lvl="0"/>
            <a:r>
              <a:rPr lang="es-ES_tradnl" dirty="0"/>
              <a:t>VERBOS REGULARES EM AR, ER, </a:t>
            </a:r>
            <a:r>
              <a:rPr lang="es-ES_tradnl" dirty="0" smtClean="0"/>
              <a:t>IR</a:t>
            </a:r>
            <a:r>
              <a:rPr lang="es-ES_tradnl" dirty="0"/>
              <a:t> </a:t>
            </a:r>
            <a:endParaRPr lang="en-GB" dirty="0"/>
          </a:p>
          <a:p>
            <a:pPr lvl="0"/>
            <a:r>
              <a:rPr lang="es-ES_tradnl" dirty="0"/>
              <a:t>VERBOS </a:t>
            </a:r>
            <a:r>
              <a:rPr lang="es-ES_tradnl" dirty="0" smtClean="0"/>
              <a:t>REFLEXIVOS</a:t>
            </a:r>
            <a:endParaRPr lang="en-GB" dirty="0"/>
          </a:p>
          <a:p>
            <a:pPr lvl="0"/>
            <a:r>
              <a:rPr lang="es-ES_tradnl" dirty="0" smtClean="0"/>
              <a:t>PREPOSIÇÕES</a:t>
            </a:r>
            <a:endParaRPr lang="en-GB" dirty="0"/>
          </a:p>
          <a:p>
            <a:pPr lvl="0"/>
            <a:r>
              <a:rPr lang="es-ES_tradnl" dirty="0"/>
              <a:t>LOCUÇÕES </a:t>
            </a:r>
            <a:r>
              <a:rPr lang="es-ES_tradnl" dirty="0" smtClean="0"/>
              <a:t>PREPOSITIVAS</a:t>
            </a:r>
            <a:r>
              <a:rPr lang="es-ES_tradnl" dirty="0"/>
              <a:t> </a:t>
            </a:r>
            <a:endParaRPr lang="en-GB" dirty="0"/>
          </a:p>
          <a:p>
            <a:pPr lvl="0"/>
            <a:r>
              <a:rPr lang="es-ES_tradnl" dirty="0"/>
              <a:t>ESTUDAR BEM OS DIÁLOGOS APRENDIDOS E USOS DOS VERBOS.</a:t>
            </a:r>
            <a:endParaRPr lang="en-GB" dirty="0"/>
          </a:p>
          <a:p>
            <a:pPr marL="0" indent="0">
              <a:buNone/>
            </a:pPr>
            <a:endParaRPr lang="pt-PT" b="1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84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20</cp:revision>
  <dcterms:created xsi:type="dcterms:W3CDTF">2018-11-18T11:57:52Z</dcterms:created>
  <dcterms:modified xsi:type="dcterms:W3CDTF">2018-11-22T18:33:10Z</dcterms:modified>
</cp:coreProperties>
</file>