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3" r:id="rId3"/>
    <p:sldId id="264" r:id="rId4"/>
    <p:sldId id="265" r:id="rId5"/>
    <p:sldId id="266" r:id="rId6"/>
    <p:sldId id="267" r:id="rId7"/>
    <p:sldId id="268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5761"/>
  </p:normalViewPr>
  <p:slideViewPr>
    <p:cSldViewPr snapToGrid="0" snapToObjects="1">
      <p:cViewPr varScale="1">
        <p:scale>
          <a:sx n="121" d="100"/>
          <a:sy n="121" d="100"/>
        </p:scale>
        <p:origin x="200" y="3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3/17/21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3/17/21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3/17/21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3/17/21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3/17/21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3/17/21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3/17/21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3/17/21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3/17/21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3/17/21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3/17/21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3/17/21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7EDA5EF-D839-3146-8A09-5A3F62CCF91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/>
              <a:t>Introductıon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cıvıl </a:t>
            </a:r>
            <a:r>
              <a:rPr lang="tr-TR" dirty="0" err="1"/>
              <a:t>law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persons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F4918D82-71D2-B34B-9FD4-3D5C5AD459D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err="1">
                <a:latin typeface="Gill Sans MT" panose="020B0502020104020203" pitchFamily="34" charset="0"/>
                <a:cs typeface="Times New Roman" panose="02020603050405020304" pitchFamily="18" charset="0"/>
              </a:rPr>
              <a:t>Objectıve</a:t>
            </a:r>
            <a:r>
              <a:rPr lang="tr-TR" dirty="0">
                <a:latin typeface="Gill Sans MT" panose="020B0502020104020203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Gill Sans MT" panose="020B0502020104020203" pitchFamily="34" charset="0"/>
                <a:cs typeface="Times New Roman" panose="02020603050405020304" pitchFamily="18" charset="0"/>
              </a:rPr>
              <a:t>good</a:t>
            </a:r>
            <a:r>
              <a:rPr lang="tr-TR" dirty="0">
                <a:latin typeface="Gill Sans MT" panose="020B0502020104020203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Gill Sans MT" panose="020B0502020104020203" pitchFamily="34" charset="0"/>
                <a:cs typeface="Times New Roman" panose="02020603050405020304" pitchFamily="18" charset="0"/>
              </a:rPr>
              <a:t>faith</a:t>
            </a:r>
            <a:r>
              <a:rPr lang="tr-TR" dirty="0">
                <a:latin typeface="Gill Sans MT" panose="020B0502020104020203" pitchFamily="34" charset="0"/>
                <a:cs typeface="Times New Roman" panose="02020603050405020304" pitchFamily="18" charset="0"/>
              </a:rPr>
              <a:t> 1I</a:t>
            </a:r>
          </a:p>
        </p:txBody>
      </p:sp>
    </p:spTree>
    <p:extLst>
      <p:ext uri="{BB962C8B-B14F-4D97-AF65-F5344CB8AC3E}">
        <p14:creationId xmlns:p14="http://schemas.microsoft.com/office/powerpoint/2010/main" val="21881217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0296DAD-5E29-AB4A-988E-C76AB25A0A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>
                <a:latin typeface="Gill Sans MT" panose="020B0502020104020203" pitchFamily="34" charset="0"/>
                <a:cs typeface="Times New Roman" panose="02020603050405020304" pitchFamily="18" charset="0"/>
              </a:rPr>
              <a:t>Objectıve</a:t>
            </a:r>
            <a:r>
              <a:rPr lang="tr-TR" dirty="0">
                <a:latin typeface="Gill Sans MT" panose="020B0502020104020203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Gill Sans MT" panose="020B0502020104020203" pitchFamily="34" charset="0"/>
                <a:cs typeface="Times New Roman" panose="02020603050405020304" pitchFamily="18" charset="0"/>
              </a:rPr>
              <a:t>good</a:t>
            </a:r>
            <a:r>
              <a:rPr lang="tr-TR" dirty="0">
                <a:latin typeface="Gill Sans MT" panose="020B0502020104020203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Gill Sans MT" panose="020B0502020104020203" pitchFamily="34" charset="0"/>
                <a:cs typeface="Times New Roman" panose="02020603050405020304" pitchFamily="18" charset="0"/>
              </a:rPr>
              <a:t>faith</a:t>
            </a:r>
            <a:r>
              <a:rPr lang="tr-TR" dirty="0">
                <a:latin typeface="Gill Sans MT" panose="020B0502020104020203" pitchFamily="34" charset="0"/>
                <a:cs typeface="Times New Roman" panose="02020603050405020304" pitchFamily="18" charset="0"/>
              </a:rPr>
              <a:t> 1I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E10713C-0CAD-6D42-ACC7-D990C4E42D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Application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good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faith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Prohibition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against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abuse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rights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abuse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rights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36891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0296DAD-5E29-AB4A-988E-C76AB25A0A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>
                <a:latin typeface="Gill Sans MT" panose="020B0502020104020203" pitchFamily="34" charset="0"/>
                <a:cs typeface="Times New Roman" panose="02020603050405020304" pitchFamily="18" charset="0"/>
              </a:rPr>
              <a:t>Objectıve</a:t>
            </a:r>
            <a:r>
              <a:rPr lang="tr-TR" dirty="0">
                <a:latin typeface="Gill Sans MT" panose="020B0502020104020203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Gill Sans MT" panose="020B0502020104020203" pitchFamily="34" charset="0"/>
                <a:cs typeface="Times New Roman" panose="02020603050405020304" pitchFamily="18" charset="0"/>
              </a:rPr>
              <a:t>good</a:t>
            </a:r>
            <a:r>
              <a:rPr lang="tr-TR" dirty="0">
                <a:latin typeface="Gill Sans MT" panose="020B0502020104020203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Gill Sans MT" panose="020B0502020104020203" pitchFamily="34" charset="0"/>
                <a:cs typeface="Times New Roman" panose="02020603050405020304" pitchFamily="18" charset="0"/>
              </a:rPr>
              <a:t>faith</a:t>
            </a:r>
            <a:r>
              <a:rPr lang="tr-TR" dirty="0">
                <a:latin typeface="Gill Sans MT" panose="020B0502020104020203" pitchFamily="34" charset="0"/>
                <a:cs typeface="Times New Roman" panose="02020603050405020304" pitchFamily="18" charset="0"/>
              </a:rPr>
              <a:t> 1I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E10713C-0CAD-6D42-ACC7-D990C4E42D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principle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acting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good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faith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can be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applied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several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situations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forming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two-sided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legal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transaction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parties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consent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declarations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interpreted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according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good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faith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principle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important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issue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full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understand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whenther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transaction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validly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formed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not.</a:t>
            </a:r>
          </a:p>
        </p:txBody>
      </p:sp>
    </p:spTree>
    <p:extLst>
      <p:ext uri="{BB962C8B-B14F-4D97-AF65-F5344CB8AC3E}">
        <p14:creationId xmlns:p14="http://schemas.microsoft.com/office/powerpoint/2010/main" val="28644948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0296DAD-5E29-AB4A-988E-C76AB25A0A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>
                <a:latin typeface="Gill Sans MT" panose="020B0502020104020203" pitchFamily="34" charset="0"/>
                <a:cs typeface="Times New Roman" panose="02020603050405020304" pitchFamily="18" charset="0"/>
              </a:rPr>
              <a:t>Objectıve</a:t>
            </a:r>
            <a:r>
              <a:rPr lang="tr-TR" dirty="0">
                <a:latin typeface="Gill Sans MT" panose="020B0502020104020203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Gill Sans MT" panose="020B0502020104020203" pitchFamily="34" charset="0"/>
                <a:cs typeface="Times New Roman" panose="02020603050405020304" pitchFamily="18" charset="0"/>
              </a:rPr>
              <a:t>good</a:t>
            </a:r>
            <a:r>
              <a:rPr lang="tr-TR" dirty="0">
                <a:latin typeface="Gill Sans MT" panose="020B0502020104020203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Gill Sans MT" panose="020B0502020104020203" pitchFamily="34" charset="0"/>
                <a:cs typeface="Times New Roman" panose="02020603050405020304" pitchFamily="18" charset="0"/>
              </a:rPr>
              <a:t>faith</a:t>
            </a:r>
            <a:r>
              <a:rPr lang="tr-TR" dirty="0">
                <a:latin typeface="Gill Sans MT" panose="020B0502020104020203" pitchFamily="34" charset="0"/>
                <a:cs typeface="Times New Roman" panose="02020603050405020304" pitchFamily="18" charset="0"/>
              </a:rPr>
              <a:t> 1I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E10713C-0CAD-6D42-ACC7-D990C4E42D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principle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plays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role not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only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during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formation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legal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transaction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but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also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during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interpretation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transactions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According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art. 19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TCO,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determine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type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content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contract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interpret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parties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common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consent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taken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account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search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common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consent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realized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judge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using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good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faith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principle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756804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0296DAD-5E29-AB4A-988E-C76AB25A0A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>
                <a:latin typeface="Gill Sans MT" panose="020B0502020104020203" pitchFamily="34" charset="0"/>
                <a:cs typeface="Times New Roman" panose="02020603050405020304" pitchFamily="18" charset="0"/>
              </a:rPr>
              <a:t>Objectıve</a:t>
            </a:r>
            <a:r>
              <a:rPr lang="tr-TR" dirty="0">
                <a:latin typeface="Gill Sans MT" panose="020B0502020104020203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Gill Sans MT" panose="020B0502020104020203" pitchFamily="34" charset="0"/>
                <a:cs typeface="Times New Roman" panose="02020603050405020304" pitchFamily="18" charset="0"/>
              </a:rPr>
              <a:t>good</a:t>
            </a:r>
            <a:r>
              <a:rPr lang="tr-TR" dirty="0">
                <a:latin typeface="Gill Sans MT" panose="020B0502020104020203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Gill Sans MT" panose="020B0502020104020203" pitchFamily="34" charset="0"/>
                <a:cs typeface="Times New Roman" panose="02020603050405020304" pitchFamily="18" charset="0"/>
              </a:rPr>
              <a:t>faith</a:t>
            </a:r>
            <a:r>
              <a:rPr lang="tr-TR" dirty="0">
                <a:latin typeface="Gill Sans MT" panose="020B0502020104020203" pitchFamily="34" charset="0"/>
                <a:cs typeface="Times New Roman" panose="02020603050405020304" pitchFamily="18" charset="0"/>
              </a:rPr>
              <a:t> 1I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E10713C-0CAD-6D42-ACC7-D990C4E42D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principle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also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plays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role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during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completing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transaction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can be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gaps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transactions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These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gaps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fullfilled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bythe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judge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judge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utilise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good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faith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principle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solution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gap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considering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common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consents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parties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266171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0296DAD-5E29-AB4A-988E-C76AB25A0A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>
                <a:latin typeface="Gill Sans MT" panose="020B0502020104020203" pitchFamily="34" charset="0"/>
                <a:cs typeface="Times New Roman" panose="02020603050405020304" pitchFamily="18" charset="0"/>
              </a:rPr>
              <a:t>Objectıve</a:t>
            </a:r>
            <a:r>
              <a:rPr lang="tr-TR" dirty="0">
                <a:latin typeface="Gill Sans MT" panose="020B0502020104020203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Gill Sans MT" panose="020B0502020104020203" pitchFamily="34" charset="0"/>
                <a:cs typeface="Times New Roman" panose="02020603050405020304" pitchFamily="18" charset="0"/>
              </a:rPr>
              <a:t>good</a:t>
            </a:r>
            <a:r>
              <a:rPr lang="tr-TR" dirty="0">
                <a:latin typeface="Gill Sans MT" panose="020B0502020104020203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Gill Sans MT" panose="020B0502020104020203" pitchFamily="34" charset="0"/>
                <a:cs typeface="Times New Roman" panose="02020603050405020304" pitchFamily="18" charset="0"/>
              </a:rPr>
              <a:t>faith</a:t>
            </a:r>
            <a:r>
              <a:rPr lang="tr-TR" dirty="0">
                <a:latin typeface="Gill Sans MT" panose="020B0502020104020203" pitchFamily="34" charset="0"/>
                <a:cs typeface="Times New Roman" panose="02020603050405020304" pitchFamily="18" charset="0"/>
              </a:rPr>
              <a:t> 1I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E10713C-0CAD-6D42-ACC7-D990C4E42D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Prohibition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against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abuse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rights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regulated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general norm.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Art. 2 para. 2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TCC: «</a:t>
            </a:r>
            <a:r>
              <a:rPr lang="en-GB" i="1" dirty="0"/>
              <a:t>The manifest abuse of a right is not protected by law.”</a:t>
            </a:r>
            <a:endParaRPr lang="tr-TR" dirty="0"/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abuse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rightwill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determined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case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case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impossible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list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cases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constitute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abuse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right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clearly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forbids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abuse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right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taken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consideration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judge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90565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0296DAD-5E29-AB4A-988E-C76AB25A0A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>
                <a:latin typeface="Gill Sans MT" panose="020B0502020104020203" pitchFamily="34" charset="0"/>
                <a:cs typeface="Times New Roman" panose="02020603050405020304" pitchFamily="18" charset="0"/>
              </a:rPr>
              <a:t>Objectıve</a:t>
            </a:r>
            <a:r>
              <a:rPr lang="tr-TR" dirty="0">
                <a:latin typeface="Gill Sans MT" panose="020B0502020104020203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Gill Sans MT" panose="020B0502020104020203" pitchFamily="34" charset="0"/>
                <a:cs typeface="Times New Roman" panose="02020603050405020304" pitchFamily="18" charset="0"/>
              </a:rPr>
              <a:t>good</a:t>
            </a:r>
            <a:r>
              <a:rPr lang="tr-TR" dirty="0">
                <a:latin typeface="Gill Sans MT" panose="020B0502020104020203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Gill Sans MT" panose="020B0502020104020203" pitchFamily="34" charset="0"/>
                <a:cs typeface="Times New Roman" panose="02020603050405020304" pitchFamily="18" charset="0"/>
              </a:rPr>
              <a:t>faith</a:t>
            </a:r>
            <a:r>
              <a:rPr lang="tr-TR" dirty="0">
                <a:latin typeface="Gill Sans MT" panose="020B0502020104020203" pitchFamily="34" charset="0"/>
                <a:cs typeface="Times New Roman" panose="02020603050405020304" pitchFamily="18" charset="0"/>
              </a:rPr>
              <a:t> 1I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E10713C-0CAD-6D42-ACC7-D990C4E42D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abuse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right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conditions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should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right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right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should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abusively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right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holder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Damage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91574939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Galeri</Template>
  <TotalTime>424</TotalTime>
  <Words>343</Words>
  <Application>Microsoft Macintosh PowerPoint</Application>
  <PresentationFormat>Geniş ekran</PresentationFormat>
  <Paragraphs>30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1" baseType="lpstr">
      <vt:lpstr>Arial</vt:lpstr>
      <vt:lpstr>Gill Sans MT</vt:lpstr>
      <vt:lpstr>Times New Roman</vt:lpstr>
      <vt:lpstr>Galeri</vt:lpstr>
      <vt:lpstr>Introductıon to cıvıl law and persons</vt:lpstr>
      <vt:lpstr>Objectıve good faith 1I</vt:lpstr>
      <vt:lpstr>Objectıve good faith 1I</vt:lpstr>
      <vt:lpstr>Objectıve good faith 1I</vt:lpstr>
      <vt:lpstr>Objectıve good faith 1I</vt:lpstr>
      <vt:lpstr>Objectıve good faith 1I</vt:lpstr>
      <vt:lpstr>Objectıve good faith 1I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Hukuk başlangıcı</dc:title>
  <dc:creator>Ali Şahbaz</dc:creator>
  <cp:lastModifiedBy>Ali Şahbaz</cp:lastModifiedBy>
  <cp:revision>53</cp:revision>
  <dcterms:created xsi:type="dcterms:W3CDTF">2020-11-21T20:49:03Z</dcterms:created>
  <dcterms:modified xsi:type="dcterms:W3CDTF">2021-03-17T20:22:48Z</dcterms:modified>
</cp:coreProperties>
</file>