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61"/>
  </p:normalViewPr>
  <p:slideViewPr>
    <p:cSldViewPr snapToGrid="0" snapToObjects="1">
      <p:cViewPr varScale="1">
        <p:scale>
          <a:sx n="121" d="100"/>
          <a:sy n="121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1I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Prohibition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68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two-sided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validly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not.</a:t>
            </a:r>
          </a:p>
        </p:txBody>
      </p:sp>
    </p:spTree>
    <p:extLst>
      <p:ext uri="{BB962C8B-B14F-4D97-AF65-F5344CB8AC3E}">
        <p14:creationId xmlns:p14="http://schemas.microsoft.com/office/powerpoint/2010/main" val="2864494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role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art. 19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TCO,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search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568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role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fullfilled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6617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Prohibition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general norm.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2 para. 2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TCC: «</a:t>
            </a:r>
            <a:r>
              <a:rPr lang="en-GB" i="1" dirty="0"/>
              <a:t>The manifest abuse of a right is not protected by law.”</a:t>
            </a:r>
            <a:endParaRPr lang="tr-TR" dirty="0"/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forbids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5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abusively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157493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424</TotalTime>
  <Words>343</Words>
  <Application>Microsoft Macintosh PowerPoint</Application>
  <PresentationFormat>Geniş ekran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Times New Roman</vt:lpstr>
      <vt:lpstr>Galeri</vt:lpstr>
      <vt:lpstr>Introductıon to cıvıl law and persons</vt:lpstr>
      <vt:lpstr>Objectıve good faith 1I</vt:lpstr>
      <vt:lpstr>Objectıve good faith 1I</vt:lpstr>
      <vt:lpstr>Objectıve good faith 1I</vt:lpstr>
      <vt:lpstr>Objectıve good faith 1I</vt:lpstr>
      <vt:lpstr>Objectıve good faith 1I</vt:lpstr>
      <vt:lpstr>Objectıve good faith 1I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53</cp:revision>
  <dcterms:created xsi:type="dcterms:W3CDTF">2020-11-21T20:49:03Z</dcterms:created>
  <dcterms:modified xsi:type="dcterms:W3CDTF">2021-03-17T20:22:48Z</dcterms:modified>
</cp:coreProperties>
</file>