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3" r:id="rId4"/>
    <p:sldId id="268" r:id="rId5"/>
    <p:sldId id="258" r:id="rId6"/>
    <p:sldId id="274" r:id="rId7"/>
    <p:sldId id="27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SALEP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Doğada </a:t>
            </a:r>
            <a:r>
              <a:rPr lang="tr-TR" dirty="0" smtClean="0"/>
              <a:t>yeti</a:t>
            </a:r>
            <a:r>
              <a:rPr lang="en-US" dirty="0" smtClean="0"/>
              <a:t>ş</a:t>
            </a:r>
            <a:r>
              <a:rPr lang="tr-TR" dirty="0" smtClean="0"/>
              <a:t>en </a:t>
            </a:r>
            <a:r>
              <a:rPr lang="tr-TR" dirty="0"/>
              <a:t>bir </a:t>
            </a:r>
            <a:r>
              <a:rPr lang="tr-TR" dirty="0" smtClean="0"/>
              <a:t>çe</a:t>
            </a:r>
            <a:r>
              <a:rPr lang="en-US" dirty="0" smtClean="0"/>
              <a:t>ş</a:t>
            </a:r>
            <a:r>
              <a:rPr lang="tr-TR" dirty="0" smtClean="0"/>
              <a:t>it </a:t>
            </a:r>
            <a:r>
              <a:rPr lang="tr-TR" dirty="0"/>
              <a:t>yabani orkidenin köklerindeki yumruların çıkarılıp yıkanarak temizlenmesi, ipe dizilmesi, su veya süt içerisinde kaynatılması, açık havada kurutulması ve sonrasında dövülerek toz haline getirilmesi </a:t>
            </a:r>
            <a:r>
              <a:rPr lang="tr-TR" dirty="0" smtClean="0"/>
              <a:t>i</a:t>
            </a:r>
            <a:r>
              <a:rPr lang="en-US" dirty="0" smtClean="0"/>
              <a:t>ş</a:t>
            </a:r>
            <a:r>
              <a:rPr lang="tr-TR" dirty="0" err="1" smtClean="0"/>
              <a:t>lemlerinden</a:t>
            </a:r>
            <a:r>
              <a:rPr lang="tr-TR" dirty="0" smtClean="0"/>
              <a:t> </a:t>
            </a:r>
            <a:r>
              <a:rPr lang="tr-TR" dirty="0"/>
              <a:t>sonra ortaya çıkan bir içecektir. Soğuk </a:t>
            </a:r>
            <a:r>
              <a:rPr lang="tr-TR" dirty="0" err="1" smtClean="0"/>
              <a:t>kı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günlerinin vazgeçilmezidir.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Yüzlerce yıldır Anadolu insanının büyük keyif alarak içtiği salep, dünyanın birçok yerinde içilmektedir. Büyük bakır imbiklerde, satıcıların sırtında sokak </a:t>
            </a:r>
            <a:r>
              <a:rPr lang="tr-TR" dirty="0" err="1"/>
              <a:t>sokak</a:t>
            </a:r>
            <a:r>
              <a:rPr lang="tr-TR" dirty="0"/>
              <a:t> </a:t>
            </a:r>
            <a:r>
              <a:rPr lang="tr-TR" dirty="0" smtClean="0"/>
              <a:t>dola</a:t>
            </a:r>
            <a:r>
              <a:rPr lang="en-US" dirty="0" smtClean="0"/>
              <a:t>ş</a:t>
            </a:r>
            <a:r>
              <a:rPr lang="tr-TR" dirty="0" smtClean="0"/>
              <a:t>arak </a:t>
            </a:r>
            <a:r>
              <a:rPr lang="tr-TR" dirty="0"/>
              <a:t>insanların hizmetine </a:t>
            </a:r>
            <a:r>
              <a:rPr lang="tr-TR" dirty="0" err="1" smtClean="0"/>
              <a:t>sunulmu</a:t>
            </a:r>
            <a:r>
              <a:rPr lang="en-US" dirty="0" smtClean="0"/>
              <a:t>ş</a:t>
            </a:r>
            <a:r>
              <a:rPr lang="tr-TR" dirty="0" smtClean="0"/>
              <a:t>tur</a:t>
            </a:r>
            <a:r>
              <a:rPr lang="tr-TR" dirty="0"/>
              <a:t>. Ülkemizde çoğunlukla Batı, Güneybatı, Güney ve Kuzey Anadolu olmakla beraber Anadolu’nun birçok yerinde </a:t>
            </a:r>
            <a:r>
              <a:rPr lang="tr-TR" dirty="0" smtClean="0"/>
              <a:t>yeti</a:t>
            </a:r>
            <a:r>
              <a:rPr lang="en-US" dirty="0" smtClean="0"/>
              <a:t>ş</a:t>
            </a:r>
            <a:r>
              <a:rPr lang="tr-TR" dirty="0" smtClean="0"/>
              <a:t>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0417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Malzemeler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Salep (2 tatlı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- 10 gram)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Ş</a:t>
            </a:r>
            <a:r>
              <a:rPr lang="tr-TR" dirty="0" smtClean="0"/>
              <a:t>eker </a:t>
            </a:r>
            <a:r>
              <a:rPr lang="tr-TR" dirty="0"/>
              <a:t>(2,5 yemek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- 25 gram)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Süt </a:t>
            </a:r>
            <a:r>
              <a:rPr lang="tr-TR" dirty="0"/>
              <a:t>(4 su bardağından biraz az - 750 gram)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Tarçın(isteğe </a:t>
            </a:r>
            <a:r>
              <a:rPr lang="tr-TR" dirty="0"/>
              <a:t>göre)</a:t>
            </a:r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Salep ve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bir kaba koyulup iyice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ıma</a:t>
            </a:r>
            <a:r>
              <a:rPr lang="tr-TR" dirty="0" smtClean="0"/>
              <a:t> </a:t>
            </a:r>
            <a:r>
              <a:rPr lang="tr-TR" dirty="0"/>
              <a:t>azar azar soğuk süt eklenerek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tırmaya</a:t>
            </a:r>
            <a:r>
              <a:rPr lang="tr-TR" dirty="0" smtClean="0"/>
              <a:t> </a:t>
            </a:r>
            <a:r>
              <a:rPr lang="tr-TR" dirty="0"/>
              <a:t>devam edilir.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Kısık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 karı</a:t>
            </a:r>
            <a:r>
              <a:rPr lang="en-US" dirty="0" smtClean="0"/>
              <a:t>ş</a:t>
            </a:r>
            <a:r>
              <a:rPr lang="tr-TR" dirty="0" err="1" smtClean="0"/>
              <a:t>tırılarak</a:t>
            </a:r>
            <a:r>
              <a:rPr lang="tr-TR" dirty="0" smtClean="0"/>
              <a:t> koyula</a:t>
            </a:r>
            <a:r>
              <a:rPr lang="en-US" dirty="0" smtClean="0"/>
              <a:t>ş</a:t>
            </a:r>
            <a:r>
              <a:rPr lang="tr-TR" dirty="0" err="1" smtClean="0"/>
              <a:t>ıncaya</a:t>
            </a:r>
            <a:r>
              <a:rPr lang="tr-TR" dirty="0" smtClean="0"/>
              <a:t> </a:t>
            </a:r>
            <a:r>
              <a:rPr lang="tr-TR" dirty="0"/>
              <a:t>kadar </a:t>
            </a:r>
            <a:r>
              <a:rPr lang="tr-TR" dirty="0" smtClean="0"/>
              <a:t>pi</a:t>
            </a:r>
            <a:r>
              <a:rPr lang="en-US" dirty="0" smtClean="0"/>
              <a:t>ş</a:t>
            </a:r>
            <a:r>
              <a:rPr lang="tr-TR" dirty="0" smtClean="0"/>
              <a:t>irilir</a:t>
            </a:r>
            <a:r>
              <a:rPr lang="tr-TR" dirty="0"/>
              <a:t>.(10–15 dakika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Fincanlara </a:t>
            </a:r>
            <a:r>
              <a:rPr lang="tr-TR" dirty="0" err="1" smtClean="0"/>
              <a:t>bo</a:t>
            </a:r>
            <a:r>
              <a:rPr lang="en-US" dirty="0" smtClean="0"/>
              <a:t>ş</a:t>
            </a:r>
            <a:r>
              <a:rPr lang="tr-TR" dirty="0" err="1" smtClean="0"/>
              <a:t>altılır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Misafirlerin </a:t>
            </a:r>
            <a:r>
              <a:rPr lang="tr-TR" dirty="0"/>
              <a:t>isteğine göre üzerine tarçın serpilerek servis yapılır.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Hijyen </a:t>
            </a:r>
            <a:r>
              <a:rPr lang="tr-TR" dirty="0"/>
              <a:t>kurallarına dikkat edilerek tepsiye </a:t>
            </a:r>
            <a:r>
              <a:rPr lang="tr-TR" dirty="0" smtClean="0"/>
              <a:t>yerle</a:t>
            </a:r>
            <a:r>
              <a:rPr lang="en-US" dirty="0" smtClean="0"/>
              <a:t>ş</a:t>
            </a:r>
            <a:r>
              <a:rPr lang="tr-TR" dirty="0" err="1" smtClean="0"/>
              <a:t>tirilir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8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27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37</TotalTime>
  <Words>214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Malzemeler</vt:lpstr>
      <vt:lpstr>Yapılışı</vt:lpstr>
      <vt:lpstr>Yapılışı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13</cp:revision>
  <dcterms:created xsi:type="dcterms:W3CDTF">2020-05-10T17:49:11Z</dcterms:created>
  <dcterms:modified xsi:type="dcterms:W3CDTF">2020-09-16T12:06:50Z</dcterms:modified>
</cp:coreProperties>
</file>