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smtClean="0"/>
              <a:t>Asıl başlık stili için tıklatın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FC6428D4-D23D-46A8-9B63-92174CBE56B7}" type="datetimeFigureOut">
              <a:rPr lang="tr-TR" smtClean="0"/>
              <a:t>23.08.2020</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31A2DFDA-5EE7-4684-BD05-C3111AC04F86}"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57665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6428D4-D23D-46A8-9B63-92174CBE56B7}" type="datetimeFigureOut">
              <a:rPr lang="tr-TR" smtClean="0"/>
              <a:t>23.08.2020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1A2DFDA-5EE7-4684-BD05-C3111AC04F86}"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78894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6428D4-D23D-46A8-9B63-92174CBE56B7}" type="datetimeFigureOut">
              <a:rPr lang="tr-TR" smtClean="0"/>
              <a:t>23.08.2020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1A2DFDA-5EE7-4684-BD05-C3111AC04F86}"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34852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6428D4-D23D-46A8-9B63-92174CBE56B7}" type="datetimeFigureOut">
              <a:rPr lang="tr-TR" smtClean="0"/>
              <a:t>23.08.2020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1A2DFDA-5EE7-4684-BD05-C3111AC04F86}"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50647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C6428D4-D23D-46A8-9B63-92174CBE56B7}" type="datetimeFigureOut">
              <a:rPr lang="tr-TR" smtClean="0"/>
              <a:t>23.08.2020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1A2DFDA-5EE7-4684-BD05-C3111AC04F86}"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03102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C6428D4-D23D-46A8-9B63-92174CBE56B7}" type="datetimeFigureOut">
              <a:rPr lang="tr-TR" smtClean="0"/>
              <a:t>23.08.2020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1A2DFDA-5EE7-4684-BD05-C3111AC04F86}"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2023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447191" y="2824269"/>
            <a:ext cx="4645152" cy="264445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412362" y="2821491"/>
            <a:ext cx="4645152" cy="263737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C6428D4-D23D-46A8-9B63-92174CBE56B7}" type="datetimeFigureOut">
              <a:rPr lang="tr-TR" smtClean="0"/>
              <a:t>23.08.2020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1A2DFDA-5EE7-4684-BD05-C3111AC04F86}"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69641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C6428D4-D23D-46A8-9B63-92174CBE56B7}" type="datetimeFigureOut">
              <a:rPr lang="tr-TR" smtClean="0"/>
              <a:t>23.08.2020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1A2DFDA-5EE7-4684-BD05-C3111AC04F86}"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9367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6428D4-D23D-46A8-9B63-92174CBE56B7}" type="datetimeFigureOut">
              <a:rPr lang="tr-TR" smtClean="0"/>
              <a:t>23.08.2020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1A2DFDA-5EE7-4684-BD05-C3111AC04F86}" type="slidenum">
              <a:rPr lang="tr-TR" smtClean="0"/>
              <a:t>‹#›</a:t>
            </a:fld>
            <a:endParaRPr lang="tr-TR"/>
          </a:p>
        </p:txBody>
      </p:sp>
    </p:spTree>
    <p:extLst>
      <p:ext uri="{BB962C8B-B14F-4D97-AF65-F5344CB8AC3E}">
        <p14:creationId xmlns:p14="http://schemas.microsoft.com/office/powerpoint/2010/main" val="3079195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smtClean="0"/>
              <a:t>Asıl başlık stili için tıklatın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C6428D4-D23D-46A8-9B63-92174CBE56B7}" type="datetimeFigureOut">
              <a:rPr lang="tr-TR" smtClean="0"/>
              <a:t>23.08.2020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1A2DFDA-5EE7-4684-BD05-C3111AC04F86}"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89316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FC6428D4-D23D-46A8-9B63-92174CBE56B7}" type="datetimeFigureOut">
              <a:rPr lang="tr-TR" smtClean="0"/>
              <a:t>23.08.2020</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31A2DFDA-5EE7-4684-BD05-C3111AC04F86}"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3893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FC6428D4-D23D-46A8-9B63-92174CBE56B7}" type="datetimeFigureOut">
              <a:rPr lang="tr-TR" smtClean="0"/>
              <a:t>23.08.2020</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31A2DFDA-5EE7-4684-BD05-C3111AC04F86}"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25388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Hatipliğin önemi ve hatipte bulunması gereken özellikler</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505620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Hatiplik</a:t>
            </a:r>
            <a:endParaRPr lang="tr-TR" dirty="0"/>
          </a:p>
        </p:txBody>
      </p:sp>
      <p:sp>
        <p:nvSpPr>
          <p:cNvPr id="3" name="İçerik Yer Tutucusu 2"/>
          <p:cNvSpPr>
            <a:spLocks noGrp="1"/>
          </p:cNvSpPr>
          <p:nvPr>
            <p:ph idx="1"/>
          </p:nvPr>
        </p:nvSpPr>
        <p:spPr/>
        <p:txBody>
          <a:bodyPr/>
          <a:lstStyle/>
          <a:p>
            <a:r>
              <a:rPr lang="tr-TR" dirty="0" err="1" smtClean="0"/>
              <a:t>Dînî</a:t>
            </a:r>
            <a:r>
              <a:rPr lang="tr-TR" dirty="0" smtClean="0"/>
              <a:t> hitabet </a:t>
            </a:r>
            <a:r>
              <a:rPr lang="tr-TR" dirty="0" smtClean="0"/>
              <a:t>açısından </a:t>
            </a:r>
            <a:r>
              <a:rPr lang="tr-TR" dirty="0" smtClean="0"/>
              <a:t>hatiplik, Cuma ve bayram namazlarında cemaate karşı hutbe </a:t>
            </a:r>
            <a:r>
              <a:rPr lang="tr-TR" dirty="0" err="1" smtClean="0"/>
              <a:t>irâd</a:t>
            </a:r>
            <a:r>
              <a:rPr lang="tr-TR" dirty="0" smtClean="0"/>
              <a:t> etmek görevidir.</a:t>
            </a:r>
          </a:p>
          <a:p>
            <a:r>
              <a:rPr lang="tr-TR" dirty="0" smtClean="0"/>
              <a:t>Hatiplik peygamber mesleğidir. </a:t>
            </a:r>
            <a:endParaRPr lang="tr-TR" dirty="0"/>
          </a:p>
        </p:txBody>
      </p:sp>
    </p:spTree>
    <p:extLst>
      <p:ext uri="{BB962C8B-B14F-4D97-AF65-F5344CB8AC3E}">
        <p14:creationId xmlns:p14="http://schemas.microsoft.com/office/powerpoint/2010/main" val="1072817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Hatipte Bulunması Gerekli Teknik ve Manevi Özellikler</a:t>
            </a:r>
            <a:endParaRPr lang="tr-TR" dirty="0"/>
          </a:p>
        </p:txBody>
      </p:sp>
      <p:sp>
        <p:nvSpPr>
          <p:cNvPr id="3" name="İçerik Yer Tutucusu 2"/>
          <p:cNvSpPr>
            <a:spLocks noGrp="1"/>
          </p:cNvSpPr>
          <p:nvPr>
            <p:ph idx="1"/>
          </p:nvPr>
        </p:nvSpPr>
        <p:spPr/>
        <p:txBody>
          <a:bodyPr/>
          <a:lstStyle/>
          <a:p>
            <a:endParaRPr lang="tr-TR" dirty="0" smtClean="0"/>
          </a:p>
          <a:p>
            <a:r>
              <a:rPr lang="tr-TR" dirty="0" smtClean="0"/>
              <a:t>Bir hatip, dikkat çekmek, dinlenip anlaşılmak, etkili olmak ister. Bu isteklerin ilk üçü, hatibin dış görünüşü ve konuşma tekniği ile ilgilidir. Dördüncüsü yani etkili olmak ise, hitabet tekniğinden de öte hatibin iç dünyası ve manevi yönüyle ilgilidir. </a:t>
            </a:r>
            <a:endParaRPr lang="tr-TR" dirty="0"/>
          </a:p>
        </p:txBody>
      </p:sp>
    </p:spTree>
    <p:extLst>
      <p:ext uri="{BB962C8B-B14F-4D97-AF65-F5344CB8AC3E}">
        <p14:creationId xmlns:p14="http://schemas.microsoft.com/office/powerpoint/2010/main" val="438585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Hatibin Dış Görünüşü ve Konuşma Tekniği</a:t>
            </a:r>
            <a:endParaRPr lang="tr-TR" dirty="0"/>
          </a:p>
        </p:txBody>
      </p:sp>
      <p:sp>
        <p:nvSpPr>
          <p:cNvPr id="3" name="İçerik Yer Tutucusu 2"/>
          <p:cNvSpPr>
            <a:spLocks noGrp="1"/>
          </p:cNvSpPr>
          <p:nvPr>
            <p:ph idx="1"/>
          </p:nvPr>
        </p:nvSpPr>
        <p:spPr/>
        <p:txBody>
          <a:bodyPr/>
          <a:lstStyle/>
          <a:p>
            <a:r>
              <a:rPr lang="tr-TR" dirty="0" smtClean="0"/>
              <a:t>Giyim-Kuşam</a:t>
            </a:r>
            <a:endParaRPr lang="tr-TR" dirty="0" smtClean="0"/>
          </a:p>
          <a:p>
            <a:r>
              <a:rPr lang="tr-TR" dirty="0" smtClean="0"/>
              <a:t>Ses</a:t>
            </a:r>
          </a:p>
          <a:p>
            <a:r>
              <a:rPr lang="tr-TR" dirty="0" smtClean="0"/>
              <a:t>Telaffuz/Diksiyon</a:t>
            </a:r>
          </a:p>
          <a:p>
            <a:r>
              <a:rPr lang="tr-TR" dirty="0" smtClean="0"/>
              <a:t>Jestler</a:t>
            </a:r>
          </a:p>
          <a:p>
            <a:r>
              <a:rPr lang="tr-TR" dirty="0" smtClean="0"/>
              <a:t>Mimikler</a:t>
            </a:r>
          </a:p>
          <a:p>
            <a:endParaRPr lang="tr-TR" dirty="0"/>
          </a:p>
        </p:txBody>
      </p:sp>
    </p:spTree>
    <p:extLst>
      <p:ext uri="{BB962C8B-B14F-4D97-AF65-F5344CB8AC3E}">
        <p14:creationId xmlns:p14="http://schemas.microsoft.com/office/powerpoint/2010/main" val="2999102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Hatibin manevi Dünyası İle İlgili Özellikler</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Sanat endişesinden uzak olmak</a:t>
            </a:r>
          </a:p>
          <a:p>
            <a:r>
              <a:rPr lang="tr-TR" dirty="0" smtClean="0"/>
              <a:t>İddiasızlık ve dürüstlük</a:t>
            </a:r>
          </a:p>
          <a:p>
            <a:r>
              <a:rPr lang="tr-TR" dirty="0" smtClean="0"/>
              <a:t>Az- öz, yeteri kadar ve anlaşılabilir şekilde konuşmak</a:t>
            </a:r>
          </a:p>
          <a:p>
            <a:r>
              <a:rPr lang="tr-TR" dirty="0" smtClean="0"/>
              <a:t>Sözleri ve kelimeleri dikkatle seçmek</a:t>
            </a:r>
          </a:p>
          <a:p>
            <a:r>
              <a:rPr lang="tr-TR" dirty="0" smtClean="0"/>
              <a:t>Edebi ve ahlaki olmak</a:t>
            </a:r>
          </a:p>
          <a:p>
            <a:r>
              <a:rPr lang="tr-TR" dirty="0" smtClean="0"/>
              <a:t>Görevi benimsemek</a:t>
            </a:r>
          </a:p>
          <a:p>
            <a:r>
              <a:rPr lang="tr-TR" dirty="0" smtClean="0"/>
              <a:t>Muhatapları </a:t>
            </a:r>
            <a:r>
              <a:rPr lang="tr-TR" dirty="0" smtClean="0"/>
              <a:t>sevmek</a:t>
            </a:r>
          </a:p>
          <a:p>
            <a:r>
              <a:rPr lang="tr-TR" dirty="0" smtClean="0"/>
              <a:t>Kur’an-ı Kerim’le meşguliyet</a:t>
            </a:r>
            <a:endParaRPr lang="tr-TR" dirty="0"/>
          </a:p>
        </p:txBody>
      </p:sp>
    </p:spTree>
    <p:extLst>
      <p:ext uri="{BB962C8B-B14F-4D97-AF65-F5344CB8AC3E}">
        <p14:creationId xmlns:p14="http://schemas.microsoft.com/office/powerpoint/2010/main" val="33177909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r>
              <a:rPr lang="tr-TR" dirty="0">
                <a:latin typeface="Calibri" panose="020F0502020204030204" pitchFamily="34" charset="0"/>
                <a:ea typeface="Calibri" panose="020F0502020204030204" pitchFamily="34" charset="0"/>
                <a:cs typeface="Times New Roman" panose="02020603050405020304" pitchFamily="18" charset="0"/>
              </a:rPr>
              <a:t>İsmail Lütfi Çakan, Dini Hitabet Çeşitleri- İlkeleri- Örnekleri, İFAV Yay., İst. </a:t>
            </a:r>
            <a:r>
              <a:rPr lang="tr-TR" smtClean="0">
                <a:latin typeface="Calibri" panose="020F0502020204030204" pitchFamily="34" charset="0"/>
                <a:ea typeface="Calibri" panose="020F0502020204030204" pitchFamily="34" charset="0"/>
                <a:cs typeface="Times New Roman" panose="02020603050405020304" pitchFamily="18" charset="0"/>
              </a:rPr>
              <a:t>2011.</a:t>
            </a:r>
            <a:endParaRPr lang="tr-TR"/>
          </a:p>
        </p:txBody>
      </p:sp>
    </p:spTree>
    <p:extLst>
      <p:ext uri="{BB962C8B-B14F-4D97-AF65-F5344CB8AC3E}">
        <p14:creationId xmlns:p14="http://schemas.microsoft.com/office/powerpoint/2010/main" val="1333944764"/>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12</TotalTime>
  <Words>147</Words>
  <Application>Microsoft Office PowerPoint</Application>
  <PresentationFormat>Geniş ekran</PresentationFormat>
  <Paragraphs>24</Paragraphs>
  <Slides>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Arial</vt:lpstr>
      <vt:lpstr>Calibri</vt:lpstr>
      <vt:lpstr>Gill Sans MT</vt:lpstr>
      <vt:lpstr>Times New Roman</vt:lpstr>
      <vt:lpstr>Gallery</vt:lpstr>
      <vt:lpstr>Hatipliğin önemi ve hatipte bulunması gereken özellikler</vt:lpstr>
      <vt:lpstr>Hatiplik</vt:lpstr>
      <vt:lpstr>Hatipte Bulunması Gerekli Teknik ve Manevi Özellikler</vt:lpstr>
      <vt:lpstr>Hatibin Dış Görünüşü ve Konuşma Tekniği</vt:lpstr>
      <vt:lpstr>Hatibin manevi Dünyası İle İlgili Özellikler</vt:lpstr>
      <vt:lpstr>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Hatipliğin önemi ve hatipte bulunması gereken özellikler</dc:title>
  <dc:creator>user</dc:creator>
  <cp:lastModifiedBy>user</cp:lastModifiedBy>
  <cp:revision>3</cp:revision>
  <dcterms:created xsi:type="dcterms:W3CDTF">2020-08-22T18:42:14Z</dcterms:created>
  <dcterms:modified xsi:type="dcterms:W3CDTF">2020-08-23T05:34:42Z</dcterms:modified>
</cp:coreProperties>
</file>