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14. </a:t>
            </a:r>
            <a:r>
              <a:rPr lang="en-US" sz="3200" dirty="0" err="1" smtClean="0">
                <a:solidFill>
                  <a:srgbClr val="660066"/>
                </a:solidFill>
              </a:rPr>
              <a:t>Hafta</a:t>
            </a:r>
            <a:r>
              <a:rPr lang="en-US" sz="3200" dirty="0" smtClean="0">
                <a:solidFill>
                  <a:srgbClr val="660066"/>
                </a:solidFill>
              </a:rPr>
              <a:t>: </a:t>
            </a:r>
            <a:r>
              <a:rPr lang="tr-TR" sz="3200" dirty="0" smtClean="0">
                <a:solidFill>
                  <a:srgbClr val="660066"/>
                </a:solidFill>
              </a:rPr>
              <a:t>Genel Değerlendirme</a:t>
            </a:r>
            <a:endParaRPr lang="en-US" sz="32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GENEL DEĞERLENDİRME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Ortadoğu</a:t>
            </a:r>
            <a:r>
              <a:rPr lang="en-US" dirty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içerisindeki</a:t>
            </a:r>
            <a:r>
              <a:rPr lang="en-US" dirty="0" smtClean="0"/>
              <a:t> </a:t>
            </a:r>
            <a:r>
              <a:rPr lang="en-US" dirty="0" err="1" smtClean="0"/>
              <a:t>tarihsel</a:t>
            </a:r>
            <a:r>
              <a:rPr lang="en-US" dirty="0" smtClean="0"/>
              <a:t>, </a:t>
            </a:r>
            <a:r>
              <a:rPr lang="en-US" dirty="0" err="1" smtClean="0"/>
              <a:t>coğrafi</a:t>
            </a:r>
            <a:r>
              <a:rPr lang="en-US" dirty="0" smtClean="0"/>
              <a:t>,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farklılıkların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Bölgesel</a:t>
            </a:r>
            <a:r>
              <a:rPr lang="en-US" dirty="0" smtClean="0"/>
              <a:t> alt </a:t>
            </a:r>
            <a:r>
              <a:rPr lang="en-US" dirty="0" err="1" smtClean="0"/>
              <a:t>sistemler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: </a:t>
            </a:r>
            <a:r>
              <a:rPr lang="en-US" dirty="0" err="1" smtClean="0"/>
              <a:t>Sömürgecilik</a:t>
            </a:r>
            <a:r>
              <a:rPr lang="en-US" dirty="0" smtClean="0"/>
              <a:t> </a:t>
            </a:r>
            <a:r>
              <a:rPr lang="en-US" dirty="0" err="1" smtClean="0"/>
              <a:t>geçmişi</a:t>
            </a:r>
            <a:r>
              <a:rPr lang="en-US" dirty="0" smtClean="0"/>
              <a:t>, </a:t>
            </a:r>
            <a:r>
              <a:rPr lang="en-US" dirty="0" err="1" smtClean="0"/>
              <a:t>kapitalizme</a:t>
            </a:r>
            <a:r>
              <a:rPr lang="en-US" dirty="0" smtClean="0"/>
              <a:t> </a:t>
            </a:r>
            <a:r>
              <a:rPr lang="en-US" dirty="0" err="1" smtClean="0"/>
              <a:t>eklemlenme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, petrol </a:t>
            </a:r>
            <a:r>
              <a:rPr lang="en-US" dirty="0" err="1" smtClean="0"/>
              <a:t>gelirine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petrol </a:t>
            </a:r>
            <a:r>
              <a:rPr lang="en-US" dirty="0" err="1" smtClean="0"/>
              <a:t>geliri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ayrımlar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3069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GENEL DEĞERLENDİRME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Bölgesel</a:t>
            </a:r>
            <a:r>
              <a:rPr lang="en-US" dirty="0" smtClean="0"/>
              <a:t> alt </a:t>
            </a:r>
            <a:r>
              <a:rPr lang="en-US" dirty="0" err="1" smtClean="0"/>
              <a:t>sistemler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r>
              <a:rPr lang="en-US" dirty="0" smtClean="0"/>
              <a:t> </a:t>
            </a:r>
            <a:r>
              <a:rPr lang="en-US" dirty="0" err="1" smtClean="0"/>
              <a:t>tiplerine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 smtClean="0"/>
              <a:t>gelişmelere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Bölgesel</a:t>
            </a:r>
            <a:r>
              <a:rPr lang="en-US" dirty="0" smtClean="0"/>
              <a:t> alt </a:t>
            </a:r>
            <a:r>
              <a:rPr lang="en-US" dirty="0" err="1" smtClean="0"/>
              <a:t>sistemler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çatışma</a:t>
            </a:r>
            <a:r>
              <a:rPr lang="en-US" dirty="0" smtClean="0"/>
              <a:t>, </a:t>
            </a:r>
            <a:r>
              <a:rPr lang="en-US" dirty="0" err="1" smtClean="0"/>
              <a:t>kriz</a:t>
            </a:r>
            <a:r>
              <a:rPr lang="en-US" dirty="0" smtClean="0"/>
              <a:t>,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dönüşümlere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291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GENEL DEĞERLENDİRME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Bölgesel</a:t>
            </a:r>
            <a:r>
              <a:rPr lang="en-US" dirty="0" smtClean="0"/>
              <a:t> alt </a:t>
            </a:r>
            <a:r>
              <a:rPr lang="en-US" dirty="0" err="1" smtClean="0"/>
              <a:t>sistemler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farklılıkların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r>
              <a:rPr lang="en-US" dirty="0" smtClean="0"/>
              <a:t> </a:t>
            </a:r>
            <a:r>
              <a:rPr lang="en-US" dirty="0" err="1" smtClean="0"/>
              <a:t>tipleri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Bölgesel</a:t>
            </a:r>
            <a:r>
              <a:rPr lang="en-US" dirty="0" smtClean="0"/>
              <a:t> alt </a:t>
            </a:r>
            <a:r>
              <a:rPr lang="en-US" dirty="0" err="1" smtClean="0"/>
              <a:t>sistemler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pratiklere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r>
              <a:rPr lang="en-US" dirty="0" smtClean="0"/>
              <a:t>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İslamcı</a:t>
            </a:r>
            <a:r>
              <a:rPr lang="en-US" dirty="0" smtClean="0"/>
              <a:t> </a:t>
            </a:r>
            <a:r>
              <a:rPr lang="en-US" dirty="0" err="1" smtClean="0"/>
              <a:t>hareketlerin</a:t>
            </a:r>
            <a:r>
              <a:rPr lang="en-US" dirty="0" smtClean="0"/>
              <a:t> </a:t>
            </a:r>
            <a:r>
              <a:rPr lang="en-US" dirty="0" err="1" smtClean="0"/>
              <a:t>örgütlenme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273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GENEL DEĞERLENDİRME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Bölgedeki</a:t>
            </a:r>
            <a:r>
              <a:rPr lang="en-US" dirty="0" smtClean="0"/>
              <a:t> 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 smtClean="0"/>
              <a:t>gelişmelerin</a:t>
            </a:r>
            <a:r>
              <a:rPr lang="en-US" dirty="0" smtClean="0"/>
              <a:t> 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perspektifle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alınmasına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görüşler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ayaklanmaları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bölge</a:t>
            </a:r>
            <a:r>
              <a:rPr lang="en-US" dirty="0" smtClean="0"/>
              <a:t> </a:t>
            </a:r>
            <a:r>
              <a:rPr lang="en-US" dirty="0" err="1" smtClean="0"/>
              <a:t>siyasetine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: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Afrika</a:t>
            </a:r>
            <a:r>
              <a:rPr lang="en-US" dirty="0" smtClean="0"/>
              <a:t>,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bölgesi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Maşrık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ayrımlar</a:t>
            </a:r>
            <a:r>
              <a:rPr lang="en-US" dirty="0" smtClean="0"/>
              <a:t>, 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2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GENEL DEĞERLENDİRME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Filistin-İsrail</a:t>
            </a:r>
            <a:r>
              <a:rPr lang="en-US" dirty="0" smtClean="0"/>
              <a:t> </a:t>
            </a:r>
            <a:r>
              <a:rPr lang="en-US" dirty="0" err="1" smtClean="0"/>
              <a:t>sorunundaki</a:t>
            </a:r>
            <a:r>
              <a:rPr lang="en-US" dirty="0" smtClean="0"/>
              <a:t> 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 smtClean="0"/>
              <a:t>gelişmelere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gözlemler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Hamas’ın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mü</a:t>
            </a:r>
            <a:r>
              <a:rPr lang="en-US" dirty="0" smtClean="0"/>
              <a:t>?</a:t>
            </a:r>
          </a:p>
          <a:p>
            <a:pPr marL="82296" indent="0">
              <a:buNone/>
            </a:pPr>
            <a:r>
              <a:rPr lang="en-US" dirty="0" smtClean="0"/>
              <a:t>Trump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Kudüs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Golan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İsrail’in</a:t>
            </a:r>
            <a:r>
              <a:rPr lang="en-US" dirty="0" smtClean="0"/>
              <a:t>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700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GENEL DEĞERLENDİRME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Konseyi</a:t>
            </a:r>
            <a:r>
              <a:rPr lang="en-US" dirty="0" smtClean="0"/>
              <a:t> </a:t>
            </a:r>
            <a:r>
              <a:rPr lang="en-US" dirty="0" err="1" smtClean="0"/>
              <a:t>içerisindeki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mücadelesi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/>
              <a:t>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bölgeye</a:t>
            </a:r>
            <a:r>
              <a:rPr lang="en-US" dirty="0" smtClean="0"/>
              <a:t> 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Suudi</a:t>
            </a:r>
            <a:r>
              <a:rPr lang="en-US" dirty="0" smtClean="0"/>
              <a:t> </a:t>
            </a:r>
            <a:r>
              <a:rPr lang="en-US" dirty="0" err="1" smtClean="0"/>
              <a:t>Arabistan</a:t>
            </a:r>
            <a:r>
              <a:rPr lang="en-US" dirty="0" smtClean="0"/>
              <a:t>-ABD </a:t>
            </a:r>
            <a:r>
              <a:rPr lang="en-US" dirty="0" err="1" smtClean="0"/>
              <a:t>ittifakına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/>
              <a:t> </a:t>
            </a:r>
            <a:r>
              <a:rPr lang="en-US" dirty="0" err="1" smtClean="0"/>
              <a:t>geleceğe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perspektifler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bölgesinde</a:t>
            </a:r>
            <a:r>
              <a:rPr lang="en-US" dirty="0" smtClean="0"/>
              <a:t> </a:t>
            </a:r>
            <a:r>
              <a:rPr lang="en-US" dirty="0" err="1" smtClean="0"/>
              <a:t>Suudi</a:t>
            </a:r>
            <a:r>
              <a:rPr lang="en-US" dirty="0" smtClean="0"/>
              <a:t> </a:t>
            </a:r>
            <a:r>
              <a:rPr lang="en-US" dirty="0" err="1" smtClean="0"/>
              <a:t>Arabistan</a:t>
            </a:r>
            <a:r>
              <a:rPr lang="en-US" dirty="0" smtClean="0"/>
              <a:t>-İran </a:t>
            </a:r>
            <a:r>
              <a:rPr lang="en-US" dirty="0" err="1" smtClean="0"/>
              <a:t>gerginliği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bölgeye</a:t>
            </a:r>
            <a:r>
              <a:rPr lang="en-US" dirty="0" smtClean="0"/>
              <a:t> 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tartışmalar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92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315</TotalTime>
  <Words>239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BÖLGESEL POLİTİKA: ORTADOĞU (Bahar 2019-2020)</vt:lpstr>
      <vt:lpstr>GENEL DEĞERLENDİRME</vt:lpstr>
      <vt:lpstr>GENEL DEĞERLENDİRME</vt:lpstr>
      <vt:lpstr>GENEL DEĞERLENDİRME</vt:lpstr>
      <vt:lpstr>GENEL DEĞERLENDİRME</vt:lpstr>
      <vt:lpstr>GENEL DEĞERLENDİRME</vt:lpstr>
      <vt:lpstr>GENEL DEĞERLENDİRME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72</cp:revision>
  <dcterms:created xsi:type="dcterms:W3CDTF">2019-01-06T22:25:16Z</dcterms:created>
  <dcterms:modified xsi:type="dcterms:W3CDTF">2019-09-22T19:23:44Z</dcterms:modified>
</cp:coreProperties>
</file>