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8" r:id="rId1"/>
  </p:sld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14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140667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766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1581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34833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2558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3661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98640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279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040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2503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5930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C18DD0C6-D3C4-4563-BC90-4D82292811C3}" type="datetimeFigureOut">
              <a:rPr lang="en-GB" smtClean="0"/>
              <a:t>16/05/2020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2426FE54-10CB-4BDD-A57F-9A4379716298}" type="slidenum">
              <a:rPr lang="en-GB" smtClean="0"/>
              <a:t>‹#›</a:t>
            </a:fld>
            <a:endParaRPr lang="en-GB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81725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9" r:id="rId1"/>
    <p:sldLayoutId id="2147483860" r:id="rId2"/>
    <p:sldLayoutId id="2147483861" r:id="rId3"/>
    <p:sldLayoutId id="2147483862" r:id="rId4"/>
    <p:sldLayoutId id="2147483863" r:id="rId5"/>
    <p:sldLayoutId id="2147483864" r:id="rId6"/>
    <p:sldLayoutId id="2147483865" r:id="rId7"/>
    <p:sldLayoutId id="2147483866" r:id="rId8"/>
    <p:sldLayoutId id="2147483867" r:id="rId9"/>
    <p:sldLayoutId id="2147483868" r:id="rId10"/>
    <p:sldLayoutId id="2147483869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433DE8-950F-4D35-AD59-E12E5E450F9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Çağdaş Yunan Edebiyatının ilk yılları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62483C8-AC72-42D5-8D1D-5D377885F7D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Bizans dönemi (1000-1204): Uç beyi geleneği – </a:t>
            </a:r>
            <a:r>
              <a:rPr lang="tr-TR" dirty="0" err="1"/>
              <a:t>Digenes</a:t>
            </a:r>
            <a:r>
              <a:rPr lang="tr-TR" dirty="0"/>
              <a:t> </a:t>
            </a:r>
            <a:r>
              <a:rPr lang="tr-TR" dirty="0" err="1"/>
              <a:t>Akrites</a:t>
            </a:r>
            <a:r>
              <a:rPr lang="tr-TR" dirty="0"/>
              <a:t> destanı 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339796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F6EAFE-F91B-4FBD-ACA3-C48AC98FA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Uç beyliği halk türküleri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E4ACAC-5483-4BD6-8DA3-80A6D7693A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tr-TR" sz="2400" dirty="0"/>
              <a:t>  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400" dirty="0"/>
              <a:t>Ortaçağ Avrupa'sında halklar kahramanlık destanlarını, hem sözlü hem yazılı olarak, yeniden keşfediyor.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400" dirty="0"/>
              <a:t>Uç beyleri Bizans imparatorluğun sinir muhafızlardır.</a:t>
            </a:r>
          </a:p>
          <a:p>
            <a:pPr algn="just">
              <a:buFont typeface="Wingdings" panose="05000000000000000000" pitchFamily="2" charset="2"/>
              <a:buChar char="v"/>
            </a:pPr>
            <a:r>
              <a:rPr lang="tr-TR" sz="2400" dirty="0"/>
              <a:t>Bizans topraklarında uç beyliği halk türküleri </a:t>
            </a:r>
            <a:r>
              <a:rPr lang="tr-TR" sz="2400" dirty="0" err="1"/>
              <a:t>öyküleyici</a:t>
            </a:r>
            <a:r>
              <a:rPr lang="tr-TR" sz="2400" dirty="0"/>
              <a:t> anlatım biçiminde uç beylerin mücadelecini kutluyor. </a:t>
            </a:r>
          </a:p>
          <a:p>
            <a:pPr marL="0" indent="0" algn="just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74228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38FFEC-A58F-4FFE-91B2-9554C1F6D9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Digenis</a:t>
            </a:r>
            <a:r>
              <a:rPr lang="tr-TR" dirty="0"/>
              <a:t> </a:t>
            </a:r>
            <a:r>
              <a:rPr lang="tr-TR" dirty="0" err="1"/>
              <a:t>Akritis</a:t>
            </a:r>
            <a:r>
              <a:rPr lang="tr-TR" dirty="0"/>
              <a:t> Destanı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8FD210-545C-405A-B506-B1EEEA1013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 err="1"/>
              <a:t>Digenis</a:t>
            </a:r>
            <a:r>
              <a:rPr lang="tr-TR" sz="2400" dirty="0"/>
              <a:t> </a:t>
            </a:r>
            <a:r>
              <a:rPr lang="tr-TR" sz="2400" dirty="0" err="1"/>
              <a:t>Akritis</a:t>
            </a:r>
            <a:r>
              <a:rPr lang="tr-TR" sz="2400" dirty="0"/>
              <a:t> </a:t>
            </a:r>
            <a:r>
              <a:rPr lang="el-GR" sz="2400" dirty="0"/>
              <a:t>(Διγενής </a:t>
            </a:r>
            <a:r>
              <a:rPr lang="el-GR" sz="2400" dirty="0" err="1"/>
              <a:t>Ακρίτης</a:t>
            </a:r>
            <a:r>
              <a:rPr lang="el-GR" sz="2400" dirty="0"/>
              <a:t>) </a:t>
            </a:r>
            <a:r>
              <a:rPr lang="tr-TR" sz="2400" dirty="0"/>
              <a:t>destanı 10. yüzyılın sonlarında veya 11. yüzyılın başlarında üretildiği düşünülüyor.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Çoğu araştırmacılara göre </a:t>
            </a:r>
            <a:r>
              <a:rPr lang="tr-TR" sz="2400" dirty="0" err="1"/>
              <a:t>Digenis</a:t>
            </a:r>
            <a:r>
              <a:rPr lang="tr-TR" sz="2400" dirty="0"/>
              <a:t> </a:t>
            </a:r>
            <a:r>
              <a:rPr lang="tr-TR" sz="2400" dirty="0" err="1"/>
              <a:t>Akritis</a:t>
            </a:r>
            <a:r>
              <a:rPr lang="tr-TR" sz="2400" dirty="0"/>
              <a:t> destanının en önemli kaynağı uç beyliği halk türküleridir.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Destanının farklı versiyonu var.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30815433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2D18F7-99DE-4636-B22A-5FB1C17C30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Digenis</a:t>
            </a:r>
            <a:r>
              <a:rPr lang="tr-TR" dirty="0"/>
              <a:t> </a:t>
            </a:r>
            <a:r>
              <a:rPr lang="tr-TR" dirty="0" err="1"/>
              <a:t>Akritis</a:t>
            </a:r>
            <a:r>
              <a:rPr lang="tr-TR" dirty="0"/>
              <a:t> Destanı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1CDEC3-E920-4465-B203-206DC9821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v"/>
            </a:pPr>
            <a:endParaRPr lang="tr-TR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Destanın metni 1875’te ortaya çıkıyor. Bu ilk nüsha Trabzon’da ortaya çıkarılmıştır. Bugün 6 nüsha daha biliniyor.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Nüshalar 15., 16. ve 17. yüzyılına dayanıyor.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Orijinal şiir kaybolmuştur.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Şairin kim olduğu bilinmiyor. Sözlü olarak yaygınlaştırılmış halk türkülerinden etkilendiğini biliyoruz. </a:t>
            </a:r>
          </a:p>
        </p:txBody>
      </p:sp>
    </p:spTree>
    <p:extLst>
      <p:ext uri="{BB962C8B-B14F-4D97-AF65-F5344CB8AC3E}">
        <p14:creationId xmlns:p14="http://schemas.microsoft.com/office/powerpoint/2010/main" val="38586987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5594C-A272-4E06-9EB2-C5404AAE61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Digenis</a:t>
            </a:r>
            <a:r>
              <a:rPr lang="tr-TR" dirty="0"/>
              <a:t> </a:t>
            </a:r>
            <a:r>
              <a:rPr lang="tr-TR" dirty="0" err="1"/>
              <a:t>Akrites</a:t>
            </a:r>
            <a:r>
              <a:rPr lang="tr-TR" dirty="0"/>
              <a:t> Destanı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1A11B3-5F89-46B1-9452-69B5B7F64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Destanın ana özellikleri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Kahramanların cesareti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tr-TR" sz="2400" dirty="0"/>
              <a:t>Aile sevgisini ve tanrıya hürmeti kutsuyor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Şiir dilinde hem halk ve aydın unsurları var, stil tek biçimli değil, kafiye yok.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026834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9749BC-4891-430D-B278-9F456FAB52C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Frenk (Haçlı) yönetimi (1204-1453)</a:t>
            </a:r>
            <a:br>
              <a:rPr lang="en-GB" dirty="0"/>
            </a:b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6DB5422-C312-408E-B3A2-B3C18C3640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828410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134AB-12E8-431F-BAD3-66DCB31ACF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Frenk (Haçlı) dönemi (1204-1453)</a:t>
            </a:r>
            <a:br>
              <a:rPr lang="en-GB" dirty="0"/>
            </a:b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95A06-2F17-4B25-8BC8-A8071B78D4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v"/>
            </a:pPr>
            <a:endParaRPr lang="tr-TR" sz="2400" dirty="0"/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Batı ve Bizans kültürlerin arasında etkileşim ve alışveriş var.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Dönemin edebiyatında uç beyi geleneği ve şövalye atmosferi birleşiyor.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tr-TR" sz="2400" dirty="0"/>
              <a:t>Şiirsel romanlar ortaya çıkıyor.</a:t>
            </a: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13603134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02006FA4-1611-4B07-AF7F-85CF6D20EB3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87</TotalTime>
  <Words>223</Words>
  <Application>Microsoft Office PowerPoint</Application>
  <PresentationFormat>Widescreen</PresentationFormat>
  <Paragraphs>30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Retrospect</vt:lpstr>
      <vt:lpstr>Çağdaş Yunan Edebiyatının ilk yılları</vt:lpstr>
      <vt:lpstr>Uç beyliği halk türküleri</vt:lpstr>
      <vt:lpstr>Digenis Akritis Destanı</vt:lpstr>
      <vt:lpstr>Digenis Akritis Destanı</vt:lpstr>
      <vt:lpstr>Digenis Akrites Destanı</vt:lpstr>
      <vt:lpstr>Frenk (Haçlı) yönetimi (1204-1453) </vt:lpstr>
      <vt:lpstr>Frenk (Haçlı) dönemi (1204-1453)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Çağdaş Yunan Edebiyatının ilk yılları</dc:title>
  <dc:creator>Efpraxia Nerantzaki</dc:creator>
  <cp:lastModifiedBy>Efpraxia Nerantzaki</cp:lastModifiedBy>
  <cp:revision>10</cp:revision>
  <dcterms:created xsi:type="dcterms:W3CDTF">2020-05-12T16:05:07Z</dcterms:created>
  <dcterms:modified xsi:type="dcterms:W3CDTF">2020-05-16T14:09:20Z</dcterms:modified>
</cp:coreProperties>
</file>