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0C6-D3C4-4563-BC90-4D82292811C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FE54-10CB-4BDD-A57F-9A437971629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06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0C6-D3C4-4563-BC90-4D82292811C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FE54-10CB-4BDD-A57F-9A4379716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76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0C6-D3C4-4563-BC90-4D82292811C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FE54-10CB-4BDD-A57F-9A4379716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58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0C6-D3C4-4563-BC90-4D82292811C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FE54-10CB-4BDD-A57F-9A4379716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48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0C6-D3C4-4563-BC90-4D82292811C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FE54-10CB-4BDD-A57F-9A437971629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558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0C6-D3C4-4563-BC90-4D82292811C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FE54-10CB-4BDD-A57F-9A4379716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66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0C6-D3C4-4563-BC90-4D82292811C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FE54-10CB-4BDD-A57F-9A4379716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0C6-D3C4-4563-BC90-4D82292811C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FE54-10CB-4BDD-A57F-9A4379716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79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0C6-D3C4-4563-BC90-4D82292811C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FE54-10CB-4BDD-A57F-9A4379716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18DD0C6-D3C4-4563-BC90-4D82292811C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26FE54-10CB-4BDD-A57F-9A4379716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50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D0C6-D3C4-4563-BC90-4D82292811C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FE54-10CB-4BDD-A57F-9A4379716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93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8DD0C6-D3C4-4563-BC90-4D82292811C3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426FE54-10CB-4BDD-A57F-9A4379716298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72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33DE8-950F-4D35-AD59-E12E5E450F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Çağdaş Yunan Edebiyatının ilk yılları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483C8-AC72-42D5-8D1D-5D377885F7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Bizans dönemi (1000-1204): Uç beyi geleneği – </a:t>
            </a:r>
            <a:r>
              <a:rPr lang="tr-TR" dirty="0" err="1"/>
              <a:t>Digenes</a:t>
            </a:r>
            <a:r>
              <a:rPr lang="tr-TR" dirty="0"/>
              <a:t> </a:t>
            </a:r>
            <a:r>
              <a:rPr lang="tr-TR" dirty="0" err="1"/>
              <a:t>Akrites</a:t>
            </a:r>
            <a:r>
              <a:rPr lang="tr-TR" dirty="0"/>
              <a:t> destanı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979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6EAFE-F91B-4FBD-ACA3-C48AC98FA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Uç beyliği halk türküleri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4ACAC-5483-4BD6-8DA3-80A6D7693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2400" dirty="0"/>
              <a:t> 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2400" dirty="0"/>
              <a:t>Ortaçağ Avrupa'sında halklar kahramanlık destanlarını, hem sözlü hem yazılı olarak, yeniden keşfediyor.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2400" dirty="0"/>
              <a:t>Uç beyleri Bizans imparatorluğun sinir muhafızlardır.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2400" dirty="0"/>
              <a:t>Bizans topraklarında uç beyliği halk türküleri </a:t>
            </a:r>
            <a:r>
              <a:rPr lang="tr-TR" sz="2400" dirty="0" err="1"/>
              <a:t>öyküleyici</a:t>
            </a:r>
            <a:r>
              <a:rPr lang="tr-TR" sz="2400" dirty="0"/>
              <a:t> anlatım biçiminde uç beylerin mücadelecini kutluyor. </a:t>
            </a:r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422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FFEC-A58F-4FFE-91B2-9554C1F6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Digenis</a:t>
            </a:r>
            <a:r>
              <a:rPr lang="tr-TR" dirty="0"/>
              <a:t> </a:t>
            </a:r>
            <a:r>
              <a:rPr lang="tr-TR" dirty="0" err="1"/>
              <a:t>Akritis</a:t>
            </a:r>
            <a:r>
              <a:rPr lang="tr-TR" dirty="0"/>
              <a:t> Destanı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FD210-545C-405A-B506-B1EEEA101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 err="1"/>
              <a:t>Digenis</a:t>
            </a:r>
            <a:r>
              <a:rPr lang="tr-TR" sz="2400" dirty="0"/>
              <a:t> </a:t>
            </a:r>
            <a:r>
              <a:rPr lang="tr-TR" sz="2400" dirty="0" err="1"/>
              <a:t>Akritis</a:t>
            </a:r>
            <a:r>
              <a:rPr lang="tr-TR" sz="2400" dirty="0"/>
              <a:t> </a:t>
            </a:r>
            <a:r>
              <a:rPr lang="el-GR" sz="2400" dirty="0"/>
              <a:t>(Διγενής </a:t>
            </a:r>
            <a:r>
              <a:rPr lang="el-GR" sz="2400" dirty="0" err="1"/>
              <a:t>Ακρίτης</a:t>
            </a:r>
            <a:r>
              <a:rPr lang="el-GR" sz="2400" dirty="0"/>
              <a:t>) </a:t>
            </a:r>
            <a:r>
              <a:rPr lang="tr-TR" sz="2400" dirty="0"/>
              <a:t>destanı 10. yüzyılın sonlarında veya 11. yüzyılın başlarında üretildiği düşünülüyor.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Çoğu araştırmacılara göre </a:t>
            </a:r>
            <a:r>
              <a:rPr lang="tr-TR" sz="2400" dirty="0" err="1"/>
              <a:t>Digenis</a:t>
            </a:r>
            <a:r>
              <a:rPr lang="tr-TR" sz="2400" dirty="0"/>
              <a:t> </a:t>
            </a:r>
            <a:r>
              <a:rPr lang="tr-TR" sz="2400" dirty="0" err="1"/>
              <a:t>Akritis</a:t>
            </a:r>
            <a:r>
              <a:rPr lang="tr-TR" sz="2400" dirty="0"/>
              <a:t> destanının en önemli kaynağı uç beyliği halk türküleridir.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Destanının farklı versiyonu var.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81543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D18F7-99DE-4636-B22A-5FB1C17C3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Digenis</a:t>
            </a:r>
            <a:r>
              <a:rPr lang="tr-TR" dirty="0"/>
              <a:t> </a:t>
            </a:r>
            <a:r>
              <a:rPr lang="tr-TR" dirty="0" err="1"/>
              <a:t>Akritis</a:t>
            </a:r>
            <a:r>
              <a:rPr lang="tr-TR" dirty="0"/>
              <a:t> Destanı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CDEC3-E920-4465-B203-206DC9821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Destanın metni 1875’te ortaya çıkıyor. Bu ilk nüsha Trabzon’da ortaya çıkarılmıştır. Bugün 6 nüsha daha biliniyor.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Nüshalar 15., 16. ve 17. yüzyılına dayanıyor.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Orijinal şiir kaybolmuştur.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Şairin kim olduğu bilinmiyor. Sözlü olarak yaygınlaştırılmış halk türkülerinden etkilendiğini biliyoruz. </a:t>
            </a:r>
          </a:p>
        </p:txBody>
      </p:sp>
    </p:spTree>
    <p:extLst>
      <p:ext uri="{BB962C8B-B14F-4D97-AF65-F5344CB8AC3E}">
        <p14:creationId xmlns:p14="http://schemas.microsoft.com/office/powerpoint/2010/main" val="3858698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5594C-A272-4E06-9EB2-C5404AAE6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Digenis</a:t>
            </a:r>
            <a:r>
              <a:rPr lang="tr-TR" dirty="0"/>
              <a:t> </a:t>
            </a:r>
            <a:r>
              <a:rPr lang="tr-TR" dirty="0" err="1"/>
              <a:t>Akrites</a:t>
            </a:r>
            <a:r>
              <a:rPr lang="tr-TR" dirty="0"/>
              <a:t> Destanı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A11B3-5F89-46B1-9452-69B5B7F64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Destanın ana özellikleri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400" dirty="0"/>
              <a:t>Kahramanların cesareti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400" dirty="0"/>
              <a:t>Aile sevgisini ve tanrıya hürmeti kutsuyor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Şiir dilinde hem halk ve aydın unsurları var, stil tek biçimli değil, kafiye yok.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26834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749BC-4891-430D-B278-9F456FAB52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Frenk (Haçlı) yönetimi (1204-1453)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B5422-C312-408E-B3A2-B3C18C3640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841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134AB-12E8-431F-BAD3-66DCB31AC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Frenk (Haçlı) dönemi (1204-1453)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95A06-2F17-4B25-8BC8-A8071B78D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Batı ve Bizans kültürlerin arasında etkileşim ve alışveriş var.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Dönemin edebiyatında uç beyi geleneği ve şövalye atmosferi birleşiyor.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Şiirsel romanlar ortaya çıkıyor.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60313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87</TotalTime>
  <Words>223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Retrospect</vt:lpstr>
      <vt:lpstr>Çağdaş Yunan Edebiyatının ilk yılları</vt:lpstr>
      <vt:lpstr>Uç beyliği halk türküleri</vt:lpstr>
      <vt:lpstr>Digenis Akritis Destanı</vt:lpstr>
      <vt:lpstr>Digenis Akritis Destanı</vt:lpstr>
      <vt:lpstr>Digenis Akrites Destanı</vt:lpstr>
      <vt:lpstr>Frenk (Haçlı) yönetimi (1204-1453) </vt:lpstr>
      <vt:lpstr>Frenk (Haçlı) dönemi (1204-1453)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Çağdaş Yunan Edebiyatının ilk yılları</dc:title>
  <dc:creator>Efpraxia Nerantzaki</dc:creator>
  <cp:lastModifiedBy>Efpraxia Nerantzaki</cp:lastModifiedBy>
  <cp:revision>10</cp:revision>
  <dcterms:created xsi:type="dcterms:W3CDTF">2020-05-12T16:05:07Z</dcterms:created>
  <dcterms:modified xsi:type="dcterms:W3CDTF">2020-05-16T14:09:20Z</dcterms:modified>
</cp:coreProperties>
</file>