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56" y="3212976"/>
            <a:ext cx="7772400" cy="1470025"/>
          </a:xfrm>
        </p:spPr>
        <p:txBody>
          <a:bodyPr>
            <a:normAutofit/>
          </a:bodyPr>
          <a:lstStyle/>
          <a:p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Calibri"/>
              </a:rPr>
              <a:t>GEN İFADELENMESİNİN DÜZENLENMESİ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9856" y="4683001"/>
            <a:ext cx="6400800" cy="1752600"/>
          </a:xfrm>
        </p:spPr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4991751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4800" b="1" dirty="0"/>
              <a:t>801300715960 </a:t>
            </a:r>
          </a:p>
          <a:p>
            <a:r>
              <a:rPr lang="tr-TR" sz="4800" b="1" dirty="0" smtClean="0"/>
              <a:t>NÜKLEİK </a:t>
            </a:r>
            <a:r>
              <a:rPr lang="tr-TR" sz="4800" b="1" dirty="0" smtClean="0"/>
              <a:t>ASİT</a:t>
            </a:r>
          </a:p>
          <a:p>
            <a:r>
              <a:rPr lang="tr-TR" sz="4800" b="1" dirty="0" smtClean="0"/>
              <a:t>METABOLİZMASI-I</a:t>
            </a:r>
            <a:endParaRPr lang="tr-TR" sz="4800" b="1" dirty="0" smtClean="0"/>
          </a:p>
          <a:p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620688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Ökaryotlarda</a:t>
            </a:r>
            <a:r>
              <a:rPr lang="tr-TR" dirty="0" smtClean="0"/>
              <a:t> Gen İfadelenmesinin Düzenlenmesi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tr-TR" sz="2400" dirty="0" smtClean="0"/>
              <a:t>Hem </a:t>
            </a:r>
            <a:r>
              <a:rPr lang="tr-TR" sz="2400" dirty="0" err="1" smtClean="0"/>
              <a:t>prokaryotik</a:t>
            </a:r>
            <a:r>
              <a:rPr lang="tr-TR" sz="2400" dirty="0" smtClean="0"/>
              <a:t> hem </a:t>
            </a:r>
            <a:r>
              <a:rPr lang="tr-TR" sz="2400" dirty="0" err="1" smtClean="0"/>
              <a:t>ökaryotik</a:t>
            </a:r>
            <a:r>
              <a:rPr lang="tr-TR" sz="2400" dirty="0" smtClean="0"/>
              <a:t> gen </a:t>
            </a:r>
            <a:r>
              <a:rPr lang="tr-TR" sz="2400" dirty="0" err="1" smtClean="0"/>
              <a:t>ifadelenmesininn</a:t>
            </a:r>
            <a:r>
              <a:rPr lang="tr-TR" sz="2400" dirty="0" smtClean="0"/>
              <a:t> en önemli düzenlenme noktası, transkripsiyonun başlangıcıdır. Her iki sistemde benzer düzenlenme mekanizmaları kullanılmasına karşın, </a:t>
            </a:r>
            <a:r>
              <a:rPr lang="tr-TR" sz="2400" dirty="0" err="1" smtClean="0"/>
              <a:t>ökaryotlarda</a:t>
            </a:r>
            <a:r>
              <a:rPr lang="tr-TR" sz="2400" dirty="0" smtClean="0"/>
              <a:t> ve bakterilerde transkripsiyon mekanizmasında temel bir farklılık vardır.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tr-TR" dirty="0" smtClean="0"/>
              <a:t>Bakterilerde, RNA </a:t>
            </a:r>
            <a:r>
              <a:rPr lang="tr-TR" dirty="0" err="1" smtClean="0"/>
              <a:t>polimeraz</a:t>
            </a:r>
            <a:r>
              <a:rPr lang="tr-TR" dirty="0" smtClean="0"/>
              <a:t> genellikle her </a:t>
            </a:r>
            <a:r>
              <a:rPr lang="tr-TR" dirty="0" err="1" smtClean="0"/>
              <a:t>promotöre</a:t>
            </a:r>
            <a:r>
              <a:rPr lang="tr-TR" dirty="0" smtClean="0"/>
              <a:t> giriş yapabilir, bağlanabilir ve </a:t>
            </a:r>
            <a:r>
              <a:rPr lang="tr-TR" dirty="0" err="1" smtClean="0"/>
              <a:t>aktivatör</a:t>
            </a:r>
            <a:r>
              <a:rPr lang="tr-TR" dirty="0" smtClean="0"/>
              <a:t> ya da reseptörlerin yokluğunda az çok etkin olabilecek düzeyde transkripsiyonu başlatabilir.</a:t>
            </a:r>
          </a:p>
          <a:p>
            <a:r>
              <a:rPr lang="tr-TR" dirty="0" smtClean="0"/>
              <a:t>Bunun tersine in </a:t>
            </a:r>
            <a:r>
              <a:rPr lang="tr-TR" dirty="0" err="1" smtClean="0"/>
              <a:t>vivo</a:t>
            </a:r>
            <a:r>
              <a:rPr lang="tr-TR" dirty="0" smtClean="0"/>
              <a:t> düzenleyici dizilerin yokluğunda güçlü </a:t>
            </a:r>
            <a:r>
              <a:rPr lang="tr-TR" dirty="0" err="1" smtClean="0"/>
              <a:t>ökaryotik</a:t>
            </a:r>
            <a:r>
              <a:rPr lang="tr-TR" dirty="0" smtClean="0"/>
              <a:t> </a:t>
            </a:r>
            <a:r>
              <a:rPr lang="tr-TR" dirty="0" err="1" smtClean="0"/>
              <a:t>promotörler</a:t>
            </a:r>
            <a:r>
              <a:rPr lang="tr-TR" dirty="0" smtClean="0"/>
              <a:t> genellikle </a:t>
            </a:r>
            <a:r>
              <a:rPr lang="tr-TR" dirty="0" err="1" smtClean="0"/>
              <a:t>inaktiftir</a:t>
            </a:r>
            <a:r>
              <a:rPr lang="tr-TR" dirty="0" smtClean="0"/>
              <a:t>  ve </a:t>
            </a:r>
            <a:r>
              <a:rPr lang="tr-TR" dirty="0" err="1" smtClean="0"/>
              <a:t>transkripsiyonel</a:t>
            </a:r>
            <a:r>
              <a:rPr lang="tr-TR" dirty="0" smtClean="0"/>
              <a:t> zemin durumu sınırlayıcıdır.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6" baseType="lpstr">
      <vt:lpstr>Arial</vt:lpstr>
      <vt:lpstr>Calibri</vt:lpstr>
      <vt:lpstr>Ofis Teması</vt:lpstr>
      <vt:lpstr>GEN İFADELENMESİNİN DÜZENLENMESİ</vt:lpstr>
      <vt:lpstr>Ökaryotlarda Gen İfadelenmesinin Düzenlenmesi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 İFADELENMESİNİN DÜZENLENMESİ</dc:title>
  <dc:creator>Ece Karakaya</dc:creator>
  <cp:lastModifiedBy>Microsoft</cp:lastModifiedBy>
  <cp:revision>2</cp:revision>
  <dcterms:created xsi:type="dcterms:W3CDTF">2018-10-10T13:22:32Z</dcterms:created>
  <dcterms:modified xsi:type="dcterms:W3CDTF">2018-10-11T11:05:38Z</dcterms:modified>
</cp:coreProperties>
</file>