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321297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GEN İFADELENMESİNİN DÜZENLENMESİ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9856" y="4683001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Ökaryotlarda</a:t>
            </a:r>
            <a:r>
              <a:rPr lang="tr-TR" dirty="0" smtClean="0"/>
              <a:t> Gen İfadelenmesinin Düzenlenmesi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Hem </a:t>
            </a:r>
            <a:r>
              <a:rPr lang="tr-TR" sz="2400" dirty="0" err="1" smtClean="0"/>
              <a:t>prokaryotik</a:t>
            </a:r>
            <a:r>
              <a:rPr lang="tr-TR" sz="2400" dirty="0" smtClean="0"/>
              <a:t> hem </a:t>
            </a:r>
            <a:r>
              <a:rPr lang="tr-TR" sz="2400" dirty="0" err="1" smtClean="0"/>
              <a:t>ökaryotik</a:t>
            </a:r>
            <a:r>
              <a:rPr lang="tr-TR" sz="2400" dirty="0" smtClean="0"/>
              <a:t> gen </a:t>
            </a:r>
            <a:r>
              <a:rPr lang="tr-TR" sz="2400" dirty="0" err="1" smtClean="0"/>
              <a:t>ifadelenmesininn</a:t>
            </a:r>
            <a:r>
              <a:rPr lang="tr-TR" sz="2400" dirty="0" smtClean="0"/>
              <a:t> en önemli düzenlenme noktası, transkripsiyonun başlangıcıdır. Her iki sistemde benzer düzenlenme mekanizmaları kullanılmasına karşın, </a:t>
            </a:r>
            <a:r>
              <a:rPr lang="tr-TR" sz="2400" dirty="0" err="1" smtClean="0"/>
              <a:t>ökaryotlarda</a:t>
            </a:r>
            <a:r>
              <a:rPr lang="tr-TR" sz="2400" dirty="0" smtClean="0"/>
              <a:t> ve bakterilerde transkripsiyon mekanizmasında temel bir farklılık vardır.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tr-TR" dirty="0" smtClean="0"/>
              <a:t>Bakterilerde, RNA </a:t>
            </a:r>
            <a:r>
              <a:rPr lang="tr-TR" dirty="0" err="1" smtClean="0"/>
              <a:t>polimeraz</a:t>
            </a:r>
            <a:r>
              <a:rPr lang="tr-TR" dirty="0" smtClean="0"/>
              <a:t> genellikle her </a:t>
            </a:r>
            <a:r>
              <a:rPr lang="tr-TR" dirty="0" err="1" smtClean="0"/>
              <a:t>promotöre</a:t>
            </a:r>
            <a:r>
              <a:rPr lang="tr-TR" dirty="0" smtClean="0"/>
              <a:t> giriş yapabilir, bağlanabilir ve </a:t>
            </a:r>
            <a:r>
              <a:rPr lang="tr-TR" dirty="0" err="1" smtClean="0"/>
              <a:t>aktivatör</a:t>
            </a:r>
            <a:r>
              <a:rPr lang="tr-TR" dirty="0" smtClean="0"/>
              <a:t> ya da reseptörlerin yokluğunda az çok etkin olabilecek düzeyde transkripsiyonu başlatabilir.</a:t>
            </a:r>
          </a:p>
          <a:p>
            <a:r>
              <a:rPr lang="tr-TR" dirty="0" smtClean="0"/>
              <a:t>Bunun tersine in </a:t>
            </a:r>
            <a:r>
              <a:rPr lang="tr-TR" dirty="0" err="1" smtClean="0"/>
              <a:t>vivo</a:t>
            </a:r>
            <a:r>
              <a:rPr lang="tr-TR" dirty="0" smtClean="0"/>
              <a:t> düzenleyici dizilerin yokluğunda güçlü </a:t>
            </a:r>
            <a:r>
              <a:rPr lang="tr-TR" dirty="0" err="1" smtClean="0"/>
              <a:t>ökaryotik</a:t>
            </a:r>
            <a:r>
              <a:rPr lang="tr-TR" dirty="0" smtClean="0"/>
              <a:t> </a:t>
            </a:r>
            <a:r>
              <a:rPr lang="tr-TR" dirty="0" err="1" smtClean="0"/>
              <a:t>promotörler</a:t>
            </a:r>
            <a:r>
              <a:rPr lang="tr-TR" dirty="0" smtClean="0"/>
              <a:t> genellikle </a:t>
            </a:r>
            <a:r>
              <a:rPr lang="tr-TR" dirty="0" err="1" smtClean="0"/>
              <a:t>inaktiftir</a:t>
            </a:r>
            <a:r>
              <a:rPr lang="tr-TR" dirty="0" smtClean="0"/>
              <a:t>  ve </a:t>
            </a:r>
            <a:r>
              <a:rPr lang="tr-TR" dirty="0" err="1" smtClean="0"/>
              <a:t>transkripsiyonel</a:t>
            </a:r>
            <a:r>
              <a:rPr lang="tr-TR" dirty="0" smtClean="0"/>
              <a:t> zemin durumu sınırlayıcıdır.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Ekran Gösterisi (4:3)</PresentationFormat>
  <Paragraphs>12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Calibri</vt:lpstr>
      <vt:lpstr>Ofis Teması</vt:lpstr>
      <vt:lpstr>GEN İFADELENMESİNİN DÜZENLENMESİ</vt:lpstr>
      <vt:lpstr>Ökaryotlarda Gen İfadelenmesinin Düzenlenmesi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 İFADELENMESİNİN DÜZENLENMESİ</dc:title>
  <dc:creator>Ece Karakaya</dc:creator>
  <cp:lastModifiedBy>Microsoft</cp:lastModifiedBy>
  <cp:revision>2</cp:revision>
  <dcterms:created xsi:type="dcterms:W3CDTF">2018-10-10T13:22:32Z</dcterms:created>
  <dcterms:modified xsi:type="dcterms:W3CDTF">2018-10-11T11:05:38Z</dcterms:modified>
</cp:coreProperties>
</file>