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7" r:id="rId7"/>
    <p:sldId id="259" r:id="rId8"/>
    <p:sldId id="261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9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46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3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985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0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Özellİklerİne</a:t>
            </a:r>
            <a:r>
              <a:rPr lang="tr-TR" sz="2400" b="1" dirty="0"/>
              <a:t> ve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KullanImlarIna</a:t>
            </a:r>
            <a:r>
              <a:rPr lang="tr-TR" sz="2400" b="1" dirty="0"/>
              <a:t> Göre </a:t>
            </a:r>
            <a:r>
              <a:rPr lang="tr-TR" sz="2400" b="1" dirty="0" err="1"/>
              <a:t>BüyüK</a:t>
            </a:r>
            <a:r>
              <a:rPr lang="tr-TR" sz="2400" b="1" dirty="0"/>
              <a:t> </a:t>
            </a:r>
            <a:r>
              <a:rPr lang="tr-TR" sz="2400" b="1" dirty="0" err="1"/>
              <a:t>Endüstrİyel</a:t>
            </a:r>
            <a:r>
              <a:rPr lang="tr-TR" sz="2400" b="1" dirty="0"/>
              <a:t> </a:t>
            </a:r>
            <a:r>
              <a:rPr lang="tr-TR" sz="2400" b="1" dirty="0" err="1"/>
              <a:t>KullanIm</a:t>
            </a:r>
            <a:r>
              <a:rPr lang="tr-TR" sz="2400" b="1" dirty="0"/>
              <a:t> </a:t>
            </a:r>
            <a:r>
              <a:rPr lang="tr-TR" sz="2400" b="1" dirty="0" err="1"/>
              <a:t>Lİstesİ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400" b="1" dirty="0"/>
              <a:t>A- Beyaz Pişen Killer</a:t>
            </a:r>
            <a:endParaRPr lang="tr-TR" sz="2400" b="1" dirty="0"/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(çöküntü kaolinleri, taşınan kaolinler)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.Plastik Killer</a:t>
            </a:r>
          </a:p>
          <a:p>
            <a:pPr>
              <a:buNone/>
            </a:pPr>
            <a:r>
              <a:rPr lang="tr-TR" sz="2400" b="1" dirty="0"/>
              <a:t>B- </a:t>
            </a:r>
            <a:r>
              <a:rPr lang="tr-TR" sz="2400" b="1" dirty="0" err="1"/>
              <a:t>Refrakter</a:t>
            </a:r>
            <a:r>
              <a:rPr lang="tr-TR" sz="2400" b="1" dirty="0"/>
              <a:t> Killer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</a:t>
            </a:r>
            <a:r>
              <a:rPr lang="tr-TR" sz="2400" dirty="0" err="1"/>
              <a:t>sedimentler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.Ateş Killeri (</a:t>
            </a:r>
            <a:r>
              <a:rPr lang="tr-TR" sz="2400" dirty="0" err="1"/>
              <a:t>flint</a:t>
            </a:r>
            <a:r>
              <a:rPr lang="tr-TR" sz="2400" dirty="0"/>
              <a:t>, plastik)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.Yüksek </a:t>
            </a:r>
            <a:r>
              <a:rPr lang="tr-TR" sz="2400" dirty="0" err="1"/>
              <a:t>Aluminalı</a:t>
            </a:r>
            <a:r>
              <a:rPr lang="tr-TR" sz="2400" dirty="0"/>
              <a:t> Killer (</a:t>
            </a:r>
            <a:r>
              <a:rPr lang="tr-TR" sz="2400" dirty="0" err="1"/>
              <a:t>gibsit</a:t>
            </a:r>
            <a:r>
              <a:rPr lang="tr-TR" sz="2400" dirty="0"/>
              <a:t>, </a:t>
            </a:r>
            <a:r>
              <a:rPr lang="tr-TR" sz="2400" dirty="0" err="1"/>
              <a:t>diasper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b="1" dirty="0"/>
              <a:t>C- Ağır Parça Ürünler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.Tuğla killeri ve kalkeri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.Drenaj borusu killeri ve kalkeri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.Tuğla ve çukur kiremit killeri ve kalkeri </a:t>
            </a:r>
          </a:p>
          <a:p>
            <a:pPr>
              <a:buNone/>
            </a:pPr>
            <a:r>
              <a:rPr lang="tr-TR" sz="2400" b="1" dirty="0"/>
              <a:t>D- Taş Seramik Killeri </a:t>
            </a:r>
            <a:r>
              <a:rPr lang="tr-TR" sz="2400" dirty="0"/>
              <a:t>(plastik, ergitici bulundurur)</a:t>
            </a:r>
          </a:p>
          <a:p>
            <a:pPr>
              <a:buNone/>
            </a:pPr>
            <a:r>
              <a:rPr lang="tr-TR" sz="2400" b="1" dirty="0"/>
              <a:t>E- Ateş Killeri </a:t>
            </a:r>
            <a:r>
              <a:rPr lang="tr-TR" sz="2400" dirty="0"/>
              <a:t>(plastik,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</a:t>
            </a:r>
            <a:r>
              <a:rPr lang="tr-TR" sz="2400" dirty="0" err="1"/>
              <a:t>Terra</a:t>
            </a:r>
            <a:r>
              <a:rPr lang="tr-TR" sz="2400" dirty="0"/>
              <a:t>-Kota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.Yüzeysel ve genel tuğlalar</a:t>
            </a:r>
          </a:p>
          <a:p>
            <a:pPr>
              <a:buNone/>
            </a:pPr>
            <a:r>
              <a:rPr lang="tr-TR" sz="2400" b="1" dirty="0"/>
              <a:t>F- Döküm Killeri</a:t>
            </a:r>
            <a:r>
              <a:rPr lang="tr-TR" sz="2400" dirty="0"/>
              <a:t> (daha fazla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98157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266</Words>
  <Application>Microsoft Office PowerPoint</Application>
  <PresentationFormat>Geniş ekran</PresentationFormat>
  <Paragraphs>58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Office Teması</vt:lpstr>
      <vt:lpstr>Gezinti</vt:lpstr>
      <vt:lpstr>1_Gezinti</vt:lpstr>
      <vt:lpstr>2_Gezinti</vt:lpstr>
      <vt:lpstr>3_Gezinti</vt:lpstr>
      <vt:lpstr>4_Gezinti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  <vt:lpstr>Özellİklerİne ve Kİl KullanImlarIna Göre BüyüK Endüstrİyel KullanIm Lİstesİ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5</cp:revision>
  <dcterms:created xsi:type="dcterms:W3CDTF">2020-04-28T13:24:15Z</dcterms:created>
  <dcterms:modified xsi:type="dcterms:W3CDTF">2020-04-28T13:27:26Z</dcterms:modified>
</cp:coreProperties>
</file>