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764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740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754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863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93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593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3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79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95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12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EE48A-AEE2-4809-9E9C-6A308397A8B9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1D3E6-2A8F-457F-8E95-5612144660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15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/>
              <a:t>Doğal Bir Filtre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31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Spor alanlarını ise daha emniyetli </a:t>
            </a:r>
            <a:r>
              <a:rPr lang="tr-TR" altLang="tr-TR" dirty="0" smtClean="0"/>
              <a:t>kılmaktadır.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410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800" dirty="0"/>
              <a:t>Kentsel alanlardaki akan su çok fazla miktarda kirletici taşır</a:t>
            </a:r>
            <a:r>
              <a:rPr lang="tr-TR" altLang="tr-TR" sz="2800" dirty="0" smtClean="0"/>
              <a:t>;</a:t>
            </a:r>
          </a:p>
          <a:p>
            <a:pPr>
              <a:lnSpc>
                <a:spcPct val="90000"/>
              </a:lnSpc>
            </a:pPr>
            <a:endParaRPr lang="tr-TR" altLang="tr-TR" sz="2800" dirty="0"/>
          </a:p>
          <a:p>
            <a:pPr>
              <a:lnSpc>
                <a:spcPct val="90000"/>
              </a:lnSpc>
            </a:pPr>
            <a:r>
              <a:rPr lang="tr-TR" altLang="tr-TR" sz="2800" dirty="0"/>
              <a:t>Çim alanlar doğal bir filtre gibi hareket ederek kök bölgelerinde geçen suyu temizleyerek kirliliği azaltır.</a:t>
            </a:r>
          </a:p>
        </p:txBody>
      </p:sp>
    </p:spTree>
    <p:extLst>
      <p:ext uri="{BB962C8B-B14F-4D97-AF65-F5344CB8AC3E}">
        <p14:creationId xmlns:p14="http://schemas.microsoft.com/office/powerpoint/2010/main" val="1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Erozyonu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alanın temiz ve sağlıklı gücü rüzgar ve su erozyonun kontrol etmede en etkin metottur.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36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Fazla eğimli alanlarda ise toprak kaymasını engeller.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179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halı tekniği ile oluşturulmuş bir sağlıklı bir çim alan bir buğday tarlasından 8 kuru ot tarlasından 4 kez daha etki şekilde yağmur suyu </a:t>
            </a:r>
            <a:r>
              <a:rPr lang="tr-TR" altLang="tr-TR" dirty="0" err="1"/>
              <a:t>absorbe</a:t>
            </a:r>
            <a:r>
              <a:rPr lang="tr-TR" altLang="tr-TR" dirty="0"/>
              <a:t>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66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halı tekniği ile oluşturulmuş bir çim alan tohumdan oluşturulmuş bir çim alandan 3. yetişme yılında bile daha fazla yağmur suyu </a:t>
            </a:r>
            <a:r>
              <a:rPr lang="tr-TR" altLang="tr-TR" dirty="0" err="1"/>
              <a:t>absorbe</a:t>
            </a:r>
            <a:r>
              <a:rPr lang="tr-TR" altLang="tr-TR" dirty="0"/>
              <a:t> eder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55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Eğlence  ve Oyun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dirty="0"/>
              <a:t>Çim alanların yumuşak ve esnek yüzeyi  oynamak için en güvenli ve en ucuz yerdir.</a:t>
            </a:r>
          </a:p>
          <a:p>
            <a:pPr>
              <a:lnSpc>
                <a:spcPct val="80000"/>
              </a:lnSpc>
            </a:pPr>
            <a:r>
              <a:rPr lang="tr-TR" altLang="tr-TR" dirty="0"/>
              <a:t>Tüm topla oynanan oyunlar ve atletler için çim alanın yeşil yastığı tercih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989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alanlar oturmak piknik yapmak veya sadece rahatlamak  için uygun alanlardır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925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838199" y="1825624"/>
            <a:ext cx="97296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dirty="0"/>
              <a:t>Estetik bir görünüm sağlamanın yanı sıra, temiz, tozsuz ve sağlıklı ortamlar oluşturmaktadır.</a:t>
            </a:r>
          </a:p>
          <a:p>
            <a:pPr>
              <a:lnSpc>
                <a:spcPct val="90000"/>
              </a:lnSpc>
            </a:pPr>
            <a:r>
              <a:rPr lang="tr-TR" altLang="tr-TR" sz="4000" dirty="0"/>
              <a:t>Havada var olan tozu emerek, toz sorununu ortadan kaldırırlar. </a:t>
            </a:r>
            <a:endParaRPr lang="tr-TR" altLang="tr-TR" sz="4000" dirty="0"/>
          </a:p>
        </p:txBody>
      </p:sp>
    </p:spTree>
    <p:extLst>
      <p:ext uri="{BB962C8B-B14F-4D97-AF65-F5344CB8AC3E}">
        <p14:creationId xmlns:p14="http://schemas.microsoft.com/office/powerpoint/2010/main" val="336441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182</Words>
  <Application>Microsoft Office PowerPoint</Application>
  <PresentationFormat>Geniş ekran</PresentationFormat>
  <Paragraphs>16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Doğal Bir Filtre</vt:lpstr>
      <vt:lpstr>PowerPoint Sunusu</vt:lpstr>
      <vt:lpstr>Toprak Erozyonu</vt:lpstr>
      <vt:lpstr>PowerPoint Sunusu</vt:lpstr>
      <vt:lpstr>PowerPoint Sunusu</vt:lpstr>
      <vt:lpstr>PowerPoint Sunusu</vt:lpstr>
      <vt:lpstr>Eğlence  ve Oyun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Doğal Bir Filtre</dc:title>
  <dc:creator>Selin GEDİK</dc:creator>
  <cp:lastModifiedBy>Selin GEDİK</cp:lastModifiedBy>
  <cp:revision>1</cp:revision>
  <dcterms:created xsi:type="dcterms:W3CDTF">2020-01-23T11:04:52Z</dcterms:created>
  <dcterms:modified xsi:type="dcterms:W3CDTF">2020-01-23T11:10:45Z</dcterms:modified>
</cp:coreProperties>
</file>