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7"/>
  </p:notesMasterIdLst>
  <p:sldIdLst>
    <p:sldId id="256" r:id="rId2"/>
    <p:sldId id="266" r:id="rId3"/>
    <p:sldId id="267" r:id="rId4"/>
    <p:sldId id="268" r:id="rId5"/>
    <p:sldId id="279" r:id="rId6"/>
    <p:sldId id="269" r:id="rId7"/>
    <p:sldId id="280" r:id="rId8"/>
    <p:sldId id="270" r:id="rId9"/>
    <p:sldId id="281" r:id="rId10"/>
    <p:sldId id="271" r:id="rId11"/>
    <p:sldId id="272" r:id="rId12"/>
    <p:sldId id="273" r:id="rId13"/>
    <p:sldId id="274" r:id="rId14"/>
    <p:sldId id="275" r:id="rId15"/>
    <p:sldId id="26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08CFC-4A2A-47E8-BC3E-ED0B7C7E7493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8213-E6FB-4089-BA6A-B62E5B4E9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541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97633"/>
            <a:ext cx="10058400" cy="4671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13864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E-Posta Kişisel </a:t>
            </a:r>
            <a:r>
              <a:rPr lang="tr-TR" sz="3600" dirty="0" smtClean="0"/>
              <a:t>İletişim Yönetimi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</a:t>
            </a:r>
            <a:r>
              <a:rPr lang="tr-TR" dirty="0" smtClean="0"/>
              <a:t>… 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3272" y="1600200"/>
            <a:ext cx="10058400" cy="2505456"/>
          </a:xfr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dirty="0"/>
              <a:t>Günümüzde e-posta kullanıcıları birçok çöp (</a:t>
            </a:r>
            <a:r>
              <a:rPr lang="tr-TR" sz="2400" dirty="0" err="1"/>
              <a:t>spam</a:t>
            </a:r>
            <a:r>
              <a:rPr lang="tr-TR" sz="2400" dirty="0"/>
              <a:t>) e-postalar almaktadır.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Çöp </a:t>
            </a:r>
            <a:r>
              <a:rPr lang="tr-TR" sz="2400" dirty="0"/>
              <a:t>(</a:t>
            </a:r>
            <a:r>
              <a:rPr lang="tr-TR" sz="2400" dirty="0" err="1"/>
              <a:t>spam</a:t>
            </a:r>
            <a:r>
              <a:rPr lang="tr-TR" sz="2400" dirty="0"/>
              <a:t>) e-posta gönderenler kullanıcılara ait e-posta adreslerini nasıl elde edebilir?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Çöp </a:t>
            </a:r>
            <a:r>
              <a:rPr lang="tr-TR" sz="2400" dirty="0"/>
              <a:t>(</a:t>
            </a:r>
            <a:r>
              <a:rPr lang="tr-TR" sz="2400" dirty="0" err="1"/>
              <a:t>spam</a:t>
            </a:r>
            <a:r>
              <a:rPr lang="tr-TR" sz="2400" dirty="0"/>
              <a:t>) e-postalar kullanıcı için ne tür riskler taşıyabilir?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232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</a:t>
            </a:r>
            <a:r>
              <a:rPr lang="tr-TR" dirty="0" smtClean="0"/>
              <a:t>Yönetim Araçları </a:t>
            </a:r>
            <a:r>
              <a:rPr lang="tr-TR" dirty="0"/>
              <a:t>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403" y="1868606"/>
            <a:ext cx="2688000" cy="280868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291" y="1731446"/>
            <a:ext cx="3016737" cy="2808686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2641164" y="4825707"/>
            <a:ext cx="781090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Thunderbird</a:t>
            </a:r>
            <a:r>
              <a:rPr lang="tr-TR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Microsoft 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Outlook</a:t>
            </a:r>
          </a:p>
        </p:txBody>
      </p:sp>
    </p:spTree>
    <p:extLst>
      <p:ext uri="{BB962C8B-B14F-4D97-AF65-F5344CB8AC3E}">
        <p14:creationId xmlns:p14="http://schemas.microsoft.com/office/powerpoint/2010/main" val="226002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Mozilla</a:t>
            </a:r>
            <a:r>
              <a:rPr lang="tr-TR" dirty="0" smtClean="0"/>
              <a:t> </a:t>
            </a:r>
            <a:r>
              <a:rPr lang="tr-TR" dirty="0" err="1" smtClean="0"/>
              <a:t>Thunderbird</a:t>
            </a:r>
            <a:r>
              <a:rPr lang="tr-TR" dirty="0" smtClean="0"/>
              <a:t> [1</a:t>
            </a:r>
            <a:r>
              <a:rPr lang="tr-TR" dirty="0"/>
              <a:t>]</a:t>
            </a:r>
          </a:p>
        </p:txBody>
      </p:sp>
      <p:pic>
        <p:nvPicPr>
          <p:cNvPr id="2050" name="Picture 2" descr="thunderbird arayüz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794" y="1243838"/>
            <a:ext cx="6047409" cy="464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22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Outlook </a:t>
            </a:r>
            <a:r>
              <a:rPr lang="tr-TR" dirty="0" smtClean="0"/>
              <a:t>2013 [</a:t>
            </a:r>
            <a:r>
              <a:rPr lang="tr-TR" dirty="0"/>
              <a:t>1]</a:t>
            </a:r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82" b="953"/>
          <a:stretch/>
        </p:blipFill>
        <p:spPr>
          <a:xfrm>
            <a:off x="2862752" y="1471168"/>
            <a:ext cx="6527455" cy="456285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935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Yönetimi 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5307" y="1361017"/>
            <a:ext cx="8222346" cy="46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479024" cy="4643798"/>
          </a:xfrm>
        </p:spPr>
        <p:txBody>
          <a:bodyPr/>
          <a:lstStyle/>
          <a:p>
            <a:r>
              <a:rPr lang="tr-TR" dirty="0" smtClean="0"/>
              <a:t>1. </a:t>
            </a:r>
            <a:r>
              <a:rPr lang="tr-TR" dirty="0"/>
              <a:t>http://</a:t>
            </a:r>
            <a:r>
              <a:rPr lang="tr-TR" dirty="0" smtClean="0"/>
              <a:t>muratyazici.com/wp-content/dersler/bilg/9-EPostaYonetimi.pdf    Erişim Tarihi : 08.12.2017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677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E-posta </a:t>
            </a:r>
            <a:r>
              <a:rPr lang="tr-TR" dirty="0" smtClean="0"/>
              <a:t>Yönetimi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 smtClean="0"/>
              <a:t>Elektronik </a:t>
            </a:r>
            <a:r>
              <a:rPr lang="tr-TR" sz="1800" b="1" dirty="0"/>
              <a:t>Posta Sisteminin Genel Özellikleri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Kurum </a:t>
            </a:r>
            <a:r>
              <a:rPr lang="tr-TR" sz="1800" dirty="0"/>
              <a:t>içi ve </a:t>
            </a:r>
            <a:r>
              <a:rPr lang="tr-TR" sz="1800" dirty="0" smtClean="0"/>
              <a:t>kurumlar arası iletişim </a:t>
            </a:r>
            <a:r>
              <a:rPr lang="tr-TR" sz="1800" dirty="0"/>
              <a:t>amacıyla yaygın olarak kullanılır.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Çok </a:t>
            </a:r>
            <a:r>
              <a:rPr lang="tr-TR" sz="1800" dirty="0"/>
              <a:t>hızlı olması ve kolay kullanımı ile en çok tercih edilen iletişim aracı.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smtClean="0"/>
              <a:t>Ücretsiz.</a:t>
            </a:r>
          </a:p>
          <a:p>
            <a:r>
              <a:rPr lang="tr-TR" sz="1800" b="1" dirty="0"/>
              <a:t>Elektronik Posta Adresleri</a:t>
            </a:r>
            <a:endParaRPr lang="tr-T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/>
              <a:t>2 ana parçadan oluşur.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 err="1"/>
              <a:t>KullanıcıAdı@AdresKısmı</a:t>
            </a:r>
            <a:endParaRPr lang="tr-TR" sz="1800" dirty="0"/>
          </a:p>
          <a:p>
            <a:endParaRPr lang="tr-TR" sz="1800" dirty="0"/>
          </a:p>
          <a:p>
            <a:r>
              <a:rPr lang="tr-TR" sz="1800" dirty="0"/>
              <a:t>Örnek : </a:t>
            </a:r>
          </a:p>
          <a:p>
            <a:r>
              <a:rPr lang="tr-TR" sz="2000" dirty="0"/>
              <a:t>ufuktanyeri@ankara.edu.tr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93260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Elektronik Posta Hesabı </a:t>
            </a:r>
            <a:r>
              <a:rPr lang="tr-TR" dirty="0" smtClean="0"/>
              <a:t>Oluşturma [</a:t>
            </a:r>
            <a:r>
              <a:rPr lang="tr-TR" dirty="0"/>
              <a:t>1]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420740"/>
              </p:ext>
            </p:extLst>
          </p:nvPr>
        </p:nvGraphicFramePr>
        <p:xfrm>
          <a:off x="1307432" y="1344083"/>
          <a:ext cx="9638096" cy="2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9048">
                  <a:extLst>
                    <a:ext uri="{9D8B030D-6E8A-4147-A177-3AD203B41FA5}">
                      <a16:colId xmlns:a16="http://schemas.microsoft.com/office/drawing/2014/main" xmlns="" val="1253167318"/>
                    </a:ext>
                  </a:extLst>
                </a:gridCol>
                <a:gridCol w="4819048">
                  <a:extLst>
                    <a:ext uri="{9D8B030D-6E8A-4147-A177-3AD203B41FA5}">
                      <a16:colId xmlns:a16="http://schemas.microsoft.com/office/drawing/2014/main" xmlns="" val="2372106982"/>
                    </a:ext>
                  </a:extLst>
                </a:gridCol>
              </a:tblGrid>
              <a:tr h="537616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Ücretsize-posta servisi veren kurum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İnternet adresi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49187368"/>
                  </a:ext>
                </a:extLst>
              </a:tr>
              <a:tr h="537616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Google-Gmail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https://accounts.google.com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46573122"/>
                  </a:ext>
                </a:extLst>
              </a:tr>
              <a:tr h="537616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Yahoo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https://tr.mail.yahoo.com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53840267"/>
                  </a:ext>
                </a:extLst>
              </a:tr>
              <a:tr h="537616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Hotmail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http://hotmail.com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22509611"/>
                  </a:ext>
                </a:extLst>
              </a:tr>
              <a:tr h="537616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Mynet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http://uyeler.mynet.com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66610222"/>
                  </a:ext>
                </a:extLst>
              </a:tr>
            </a:tbl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2923519" y="4224102"/>
            <a:ext cx="64059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bir e-posta hesap alma işlemini birlikte yapalım.</a:t>
            </a:r>
            <a:endParaRPr 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9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Yazmak ve </a:t>
            </a:r>
            <a:r>
              <a:rPr lang="tr-TR" dirty="0" smtClean="0"/>
              <a:t>Göndermek 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2432304"/>
          </a:xfrm>
        </p:spPr>
        <p:txBody>
          <a:bodyPr>
            <a:normAutofit/>
          </a:bodyPr>
          <a:lstStyle/>
          <a:p>
            <a:r>
              <a:rPr lang="tr-TR" sz="2000" b="1" dirty="0"/>
              <a:t>Örnek uygulama</a:t>
            </a: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Kime </a:t>
            </a:r>
            <a:r>
              <a:rPr lang="tr-TR" sz="2000" dirty="0"/>
              <a:t>(*)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Konu</a:t>
            </a: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Mesaj </a:t>
            </a:r>
            <a:r>
              <a:rPr lang="tr-TR" sz="2000" dirty="0"/>
              <a:t>içeriği</a:t>
            </a:r>
          </a:p>
          <a:p>
            <a:endParaRPr lang="tr-TR" sz="2000" dirty="0"/>
          </a:p>
        </p:txBody>
      </p:sp>
      <p:sp>
        <p:nvSpPr>
          <p:cNvPr id="4" name="Dikdörtgen 3"/>
          <p:cNvSpPr/>
          <p:nvPr/>
        </p:nvSpPr>
        <p:spPr>
          <a:xfrm>
            <a:off x="1682835" y="3135383"/>
            <a:ext cx="9043416" cy="83099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 kısmını boş bırakmak istenmeyen gereksiz (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spam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mesaj olarak algılanmasına sebep olabilir!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097280" y="4275160"/>
            <a:ext cx="9747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E-posta yazarken ya da cevap verirken alıcı isminin altında CC ve BCC alanları bulunur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 (Karbon kopya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CarbonCopy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BCC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(Görünmez karbon kopya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BlindCarbonCopy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5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Yazmak ve </a:t>
            </a:r>
            <a:r>
              <a:rPr lang="tr-TR" dirty="0" smtClean="0"/>
              <a:t>Göndermek 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5093208"/>
          </a:xfrm>
        </p:spPr>
        <p:txBody>
          <a:bodyPr>
            <a:normAutofit/>
          </a:bodyPr>
          <a:lstStyle/>
          <a:p>
            <a:r>
              <a:rPr lang="tr-TR" sz="2400" b="1" dirty="0"/>
              <a:t>Elektronik Posta ile Dosya Gönderimi</a:t>
            </a:r>
          </a:p>
          <a:p>
            <a:pPr marL="539750" indent="0">
              <a:buFont typeface="Wingdings" panose="05000000000000000000" pitchFamily="2" charset="2"/>
              <a:buChar char="Ø"/>
            </a:pPr>
            <a:r>
              <a:rPr lang="tr-TR" sz="2400" dirty="0" smtClean="0"/>
              <a:t>Dosya </a:t>
            </a:r>
            <a:r>
              <a:rPr lang="tr-TR" sz="2400" dirty="0"/>
              <a:t>boyutuna dikkat</a:t>
            </a:r>
          </a:p>
          <a:p>
            <a:pPr marL="539750" indent="0">
              <a:buFont typeface="Wingdings" panose="05000000000000000000" pitchFamily="2" charset="2"/>
              <a:buChar char="Ø"/>
            </a:pPr>
            <a:r>
              <a:rPr lang="tr-TR" sz="2400" dirty="0" smtClean="0"/>
              <a:t>Genellikle </a:t>
            </a:r>
            <a:r>
              <a:rPr lang="tr-TR" sz="2400" dirty="0"/>
              <a:t>15-25 MB arası</a:t>
            </a:r>
          </a:p>
          <a:p>
            <a:pPr marL="539750" indent="0">
              <a:buFont typeface="Wingdings" panose="05000000000000000000" pitchFamily="2" charset="2"/>
              <a:buChar char="Ø"/>
            </a:pPr>
            <a:r>
              <a:rPr lang="tr-TR" sz="2400" dirty="0" smtClean="0"/>
              <a:t>Birden </a:t>
            </a:r>
            <a:r>
              <a:rPr lang="tr-TR" sz="2400" dirty="0"/>
              <a:t>çok dosya göndermek mümkün</a:t>
            </a:r>
          </a:p>
          <a:p>
            <a:r>
              <a:rPr lang="tr-TR" sz="2400" b="1" dirty="0"/>
              <a:t>E-posta ile İlgili Dikkat Edilmesi Gereken Hususlar</a:t>
            </a:r>
          </a:p>
          <a:p>
            <a:pPr marL="539750" indent="0">
              <a:buFont typeface="Wingdings" panose="05000000000000000000" pitchFamily="2" charset="2"/>
              <a:buChar char="Ø"/>
            </a:pPr>
            <a:r>
              <a:rPr lang="tr-TR" sz="2400" dirty="0" smtClean="0"/>
              <a:t>Kullanılan </a:t>
            </a:r>
            <a:r>
              <a:rPr lang="tr-TR" sz="2400" dirty="0"/>
              <a:t>Dile Uygun Karakter Kodlamasının Seçilmesi</a:t>
            </a:r>
          </a:p>
          <a:p>
            <a:pPr marL="539750" indent="1588">
              <a:buFont typeface="Wingdings" panose="05000000000000000000" pitchFamily="2" charset="2"/>
              <a:buChar char="Ø"/>
            </a:pPr>
            <a:r>
              <a:rPr lang="tr-TR" sz="2400" dirty="0" smtClean="0"/>
              <a:t>Türkçe </a:t>
            </a:r>
            <a:r>
              <a:rPr lang="tr-TR" sz="2400" dirty="0"/>
              <a:t>karakterlerin bazı sistemler tarafından tam olarak desteklenmemesi!</a:t>
            </a:r>
          </a:p>
          <a:p>
            <a:pPr marL="539750" indent="1588">
              <a:buFont typeface="Wingdings" panose="05000000000000000000" pitchFamily="2" charset="2"/>
              <a:buChar char="Ø"/>
            </a:pPr>
            <a:r>
              <a:rPr lang="tr-TR" sz="2400" dirty="0" smtClean="0"/>
              <a:t>Türkçe </a:t>
            </a:r>
            <a:r>
              <a:rPr lang="tr-TR" sz="2400" dirty="0"/>
              <a:t>alfabede bulunan ve uluslararası standart karakterler setinin içinde bulunmayan bazı karakterler!</a:t>
            </a:r>
          </a:p>
          <a:p>
            <a:pPr marL="539750" indent="1588">
              <a:buFont typeface="Wingdings" panose="05000000000000000000" pitchFamily="2" charset="2"/>
              <a:buChar char="Ø"/>
            </a:pPr>
            <a:r>
              <a:rPr lang="tr-TR" sz="2400" dirty="0" smtClean="0"/>
              <a:t>ö yerine </a:t>
            </a:r>
            <a:r>
              <a:rPr lang="tr-TR" sz="2400" dirty="0"/>
              <a:t>o, </a:t>
            </a:r>
            <a:r>
              <a:rPr lang="tr-TR" sz="2400" dirty="0" smtClean="0"/>
              <a:t>ç yerine </a:t>
            </a:r>
            <a:r>
              <a:rPr lang="tr-TR" sz="2400" dirty="0"/>
              <a:t>c, </a:t>
            </a:r>
            <a:r>
              <a:rPr lang="tr-TR" sz="2400" dirty="0" smtClean="0"/>
              <a:t>ğ yerine </a:t>
            </a:r>
            <a:r>
              <a:rPr lang="tr-TR" sz="2400" dirty="0"/>
              <a:t>g</a:t>
            </a:r>
            <a:r>
              <a:rPr lang="tr-TR" sz="2400" b="1" dirty="0"/>
              <a:t>…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18749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ve Etik </a:t>
            </a:r>
            <a:r>
              <a:rPr lang="tr-TR" dirty="0" smtClean="0"/>
              <a:t>Kuralları 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259568" cy="502005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1.E-posta sadece büyük harfleri ya da özel karakterleri kullanarak yazılmamalı.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2.Yazılan e-postayı yollamadan önce içeriği tekrar okunmalı yanlış anlamaya sebep verebilecek cümleler düzeltilmeli.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3.Konu alanı anlaşılır olmalı.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4.Zincir ya da gereksiz kampanya mesajlarını başkalarına yollamayın.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5.Dosya ekleyip gönderecekseniz dosyanın virüs taramasını yapınız.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6.Çok kişiye yollanan mesajlara cevap verirken dikkat edin. (Alıcı kısmına dikkat</a:t>
            </a:r>
            <a:r>
              <a:rPr lang="tr-TR" sz="2000" dirty="0" smtClean="0"/>
              <a:t>!)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6098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ve Etik </a:t>
            </a:r>
            <a:r>
              <a:rPr lang="tr-TR" dirty="0" smtClean="0"/>
              <a:t>Kuralları 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259568" cy="50200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7.Mesajınızı gereksiz yere uzatmayın.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8.Yazım kurallarına dikkat edin. (Kısaltmalar, noktalama işaretleri!)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9.İletişim bilgilerinizi ekleyin.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/>
              <a:t>10.E-posta </a:t>
            </a:r>
            <a:r>
              <a:rPr lang="tr-TR" sz="2000" dirty="0"/>
              <a:t>haberleşmesine duyguları da getirin. (</a:t>
            </a:r>
            <a:r>
              <a:rPr lang="tr-TR" sz="2000" dirty="0" err="1" smtClean="0"/>
              <a:t>smile</a:t>
            </a:r>
            <a:r>
              <a:rPr lang="tr-TR" sz="2000" dirty="0" smtClean="0"/>
              <a:t> </a:t>
            </a:r>
            <a:r>
              <a:rPr lang="tr-TR" sz="2000" dirty="0" smtClean="0"/>
              <a:t>kullanın</a:t>
            </a:r>
            <a:r>
              <a:rPr lang="tr-TR" sz="2000" dirty="0"/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dirty="0"/>
              <a:t>11.E-posta adreslerinin doğru yazılmaması, bir harfin ya da sayının unutulması gibi </a:t>
            </a:r>
            <a:r>
              <a:rPr lang="tr-TR" sz="2000" dirty="0" smtClean="0"/>
              <a:t>durumlar (</a:t>
            </a:r>
            <a:r>
              <a:rPr lang="tr-TR" sz="2000" dirty="0"/>
              <a:t>Hatalı adres uyarısı, yanlış adrese mail gönderilmesi)</a:t>
            </a:r>
          </a:p>
        </p:txBody>
      </p:sp>
    </p:spTree>
    <p:extLst>
      <p:ext uri="{BB962C8B-B14F-4D97-AF65-F5344CB8AC3E}">
        <p14:creationId xmlns:p14="http://schemas.microsoft.com/office/powerpoint/2010/main" val="351331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/>
              <a:t>E-Posta Servisini Kullanırken Karşılaşılan Bazı Problemler ve Muhtemel </a:t>
            </a:r>
            <a:r>
              <a:rPr lang="tr-TR" sz="3100" dirty="0" smtClean="0"/>
              <a:t>Çözümleri </a:t>
            </a:r>
            <a:r>
              <a:rPr lang="tr-TR" dirty="0" smtClean="0"/>
              <a:t>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32883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sz="2000" b="1" dirty="0"/>
              <a:t>Problem1</a:t>
            </a:r>
            <a:r>
              <a:rPr lang="sv-SE" sz="2000" b="1" dirty="0" smtClean="0"/>
              <a:t>:</a:t>
            </a:r>
            <a:r>
              <a:rPr lang="tr-TR" sz="2000" b="1" dirty="0" smtClean="0"/>
              <a:t> </a:t>
            </a:r>
            <a:r>
              <a:rPr lang="sv-SE" sz="2000" dirty="0" smtClean="0"/>
              <a:t>Gönderilen </a:t>
            </a:r>
            <a:r>
              <a:rPr lang="sv-SE" sz="2000" dirty="0"/>
              <a:t>e-posta içinde neden hata mesajları ile dolu olarak geri geliyor?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/>
              <a:t>Çözüm önerileri: </a:t>
            </a:r>
            <a:r>
              <a:rPr lang="tr-TR" sz="2000" dirty="0" smtClean="0"/>
              <a:t>Adres hatalı ya da eksik yazılmıştır. E-posta adresinde Türkçe karakterlerin bulunması soruna neden olmuş olabilir. İnternet bağlantısında oluşan sorunlar ya da alıcının e-postalarının tutulduğu bilgisayardaki teknik problemler…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/>
              <a:t>Problem2</a:t>
            </a:r>
            <a:r>
              <a:rPr lang="tr-TR" sz="2000" b="1" dirty="0" smtClean="0"/>
              <a:t>: </a:t>
            </a:r>
            <a:r>
              <a:rPr lang="tr-TR" sz="2000" dirty="0" smtClean="0"/>
              <a:t>E-postayı </a:t>
            </a:r>
            <a:r>
              <a:rPr lang="tr-TR" sz="2000" dirty="0"/>
              <a:t>yanlışlıkla silmek. Geri almak mümkün mü?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/>
              <a:t>Çözüm önerisi</a:t>
            </a:r>
            <a:r>
              <a:rPr lang="tr-TR" sz="2000" b="1" dirty="0" smtClean="0"/>
              <a:t>: </a:t>
            </a:r>
            <a:r>
              <a:rPr lang="tr-TR" sz="2000" dirty="0" err="1" smtClean="0"/>
              <a:t>Tabiki</a:t>
            </a:r>
            <a:r>
              <a:rPr lang="tr-TR" sz="2000" dirty="0" smtClean="0"/>
              <a:t> evet</a:t>
            </a:r>
            <a:r>
              <a:rPr lang="tr-TR" sz="2000" dirty="0"/>
              <a:t>. </a:t>
            </a:r>
            <a:r>
              <a:rPr lang="tr-TR" sz="2000" dirty="0" err="1"/>
              <a:t>Bkz</a:t>
            </a:r>
            <a:r>
              <a:rPr lang="tr-TR" sz="2000" dirty="0"/>
              <a:t>, çöp kutusu. Çöp kutusundan da sildiyseniz geri getirmek mümkün mü? Kısmen evet! (Kurumsal e-postalar)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/>
              <a:t>Problem3</a:t>
            </a:r>
            <a:r>
              <a:rPr lang="tr-TR" sz="2000" b="1" dirty="0" smtClean="0"/>
              <a:t>: </a:t>
            </a:r>
            <a:r>
              <a:rPr lang="tr-TR" sz="2000" dirty="0" smtClean="0"/>
              <a:t>E-posta </a:t>
            </a:r>
            <a:r>
              <a:rPr lang="tr-TR" sz="2000" dirty="0"/>
              <a:t>ile dosya göndermek istiyorum ama gitmiyor, neden?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000" b="1" dirty="0"/>
              <a:t>Çözüm önerisi</a:t>
            </a:r>
            <a:r>
              <a:rPr lang="tr-TR" sz="2000" b="1" dirty="0" smtClean="0"/>
              <a:t>: </a:t>
            </a:r>
            <a:r>
              <a:rPr lang="tr-TR" sz="2000" dirty="0" err="1" smtClean="0"/>
              <a:t>Bkz</a:t>
            </a:r>
            <a:r>
              <a:rPr lang="tr-TR" sz="2000" dirty="0"/>
              <a:t>, dosya boyutu! Dosya türü, içeriği temiz mi? Virüse dikkat!</a:t>
            </a:r>
          </a:p>
        </p:txBody>
      </p:sp>
    </p:spTree>
    <p:extLst>
      <p:ext uri="{BB962C8B-B14F-4D97-AF65-F5344CB8AC3E}">
        <p14:creationId xmlns:p14="http://schemas.microsoft.com/office/powerpoint/2010/main" val="146002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/>
              <a:t>E-Posta Servisini Kullanırken Karşılaşılan Bazı Problemler ve Muhtemel </a:t>
            </a:r>
            <a:r>
              <a:rPr lang="tr-TR" sz="3100" dirty="0" smtClean="0"/>
              <a:t>Çözümleri </a:t>
            </a:r>
            <a:r>
              <a:rPr lang="tr-TR" dirty="0" smtClean="0"/>
              <a:t>[</a:t>
            </a:r>
            <a:r>
              <a:rPr lang="tr-TR" dirty="0"/>
              <a:t>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50749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400" b="1" dirty="0"/>
              <a:t>Problem4</a:t>
            </a:r>
            <a:r>
              <a:rPr lang="tr-TR" sz="2400" b="1" dirty="0" smtClean="0"/>
              <a:t>: </a:t>
            </a:r>
            <a:r>
              <a:rPr lang="tr-TR" sz="2400" dirty="0" smtClean="0"/>
              <a:t>Gönderdiğim </a:t>
            </a:r>
            <a:r>
              <a:rPr lang="tr-TR" sz="2400" dirty="0"/>
              <a:t>e-postalar karşı tarafa ulaşıyor ancak neden dışarıdan e-posta alamıyorum?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400" b="1" dirty="0"/>
              <a:t>Çözüm </a:t>
            </a:r>
            <a:r>
              <a:rPr lang="tr-TR" sz="2400" b="1" dirty="0" smtClean="0"/>
              <a:t>önerisi: </a:t>
            </a:r>
            <a:r>
              <a:rPr lang="tr-TR" sz="2400" dirty="0" smtClean="0"/>
              <a:t>E-posta </a:t>
            </a:r>
            <a:r>
              <a:rPr lang="tr-TR" sz="2400" dirty="0"/>
              <a:t>alanınızın dolu olup olmadığını kontrol edin! Eski gereksiz mesajları silip tekrar kontrol edin. E-posta sistemindeki diğer sorunlar!</a:t>
            </a:r>
          </a:p>
        </p:txBody>
      </p:sp>
    </p:spTree>
    <p:extLst>
      <p:ext uri="{BB962C8B-B14F-4D97-AF65-F5344CB8AC3E}">
        <p14:creationId xmlns:p14="http://schemas.microsoft.com/office/powerpoint/2010/main" val="18728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1312</TotalTime>
  <Words>611</Words>
  <Application>Microsoft Office PowerPoint</Application>
  <PresentationFormat>Geniş ekran</PresentationFormat>
  <Paragraphs>80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Calibri</vt:lpstr>
      <vt:lpstr>Times New Roman</vt:lpstr>
      <vt:lpstr>Wingdings</vt:lpstr>
      <vt:lpstr>Geçmişe bakış</vt:lpstr>
      <vt:lpstr>E-Posta Kişisel İletişim Yönetimi </vt:lpstr>
      <vt:lpstr>E-posta Yönetimi [1]</vt:lpstr>
      <vt:lpstr>Elektronik Posta Hesabı Oluşturma [1]</vt:lpstr>
      <vt:lpstr>E-posta Yazmak ve Göndermek [1]</vt:lpstr>
      <vt:lpstr>E-posta Yazmak ve Göndermek [1]</vt:lpstr>
      <vt:lpstr>E-posta ve Etik Kuralları [1]</vt:lpstr>
      <vt:lpstr>E-posta ve Etik Kuralları [1]</vt:lpstr>
      <vt:lpstr>E-Posta Servisini Kullanırken Karşılaşılan Bazı Problemler ve Muhtemel Çözümleri [1]</vt:lpstr>
      <vt:lpstr>E-Posta Servisini Kullanırken Karşılaşılan Bazı Problemler ve Muhtemel Çözümleri [1]</vt:lpstr>
      <vt:lpstr>Soru… [1]</vt:lpstr>
      <vt:lpstr>E-posta Yönetim Araçları [1]</vt:lpstr>
      <vt:lpstr>Mozilla Thunderbird [1]</vt:lpstr>
      <vt:lpstr>Microsoft Outlook 2013 [1]</vt:lpstr>
      <vt:lpstr>E-posta Yönetimi [1]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Ufuk.Tanyeri</cp:lastModifiedBy>
  <cp:revision>107</cp:revision>
  <dcterms:created xsi:type="dcterms:W3CDTF">2017-11-14T11:12:27Z</dcterms:created>
  <dcterms:modified xsi:type="dcterms:W3CDTF">2017-12-11T23:42:53Z</dcterms:modified>
</cp:coreProperties>
</file>