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0" r:id="rId1"/>
  </p:sldMasterIdLst>
  <p:notesMasterIdLst>
    <p:notesMasterId r:id="rId13"/>
  </p:notes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7" r:id="rId11"/>
    <p:sldId id="266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126" y="82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B9C9197-38B0-47E4-B5BB-ABA79F923F78}" type="datetimeFigureOut">
              <a:rPr lang="tr-TR" smtClean="0"/>
              <a:t>17.12.2019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2B3C872-C2E4-40C6-8B09-B6EE87CEB7A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084210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pPr/>
              <a:t>12/17/2019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93485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pPr/>
              <a:t>12/17/2019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59479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pPr/>
              <a:t>12/17/2019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678798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pPr/>
              <a:t>12/17/2019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06512930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pPr/>
              <a:t>12/17/2019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604205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ütu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pPr/>
              <a:t>12/17/2019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18557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Resim Sütu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pPr/>
              <a:t>12/17/2019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579073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pPr/>
              <a:t>12/17/2019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933042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96DFF08F-DC6B-4601-B491-B0F83F6DD2DA}" type="datetimeFigureOut">
              <a:rPr lang="en-US" smtClean="0"/>
              <a:pPr/>
              <a:t>12/17/2019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98313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pPr/>
              <a:t>12/17/2019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73502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pPr/>
              <a:t>12/17/2019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8245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pPr/>
              <a:t>12/17/2019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00195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pPr/>
              <a:t>12/17/2019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79903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pPr/>
              <a:t>12/17/2019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40380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pPr/>
              <a:t>12/17/2019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99928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pPr/>
              <a:t>12/17/2019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84480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pPr/>
              <a:t>12/17/2019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39468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DFF08F-DC6B-4601-B491-B0F83F6DD2DA}" type="datetimeFigureOut">
              <a:rPr lang="en-US" smtClean="0"/>
              <a:pPr/>
              <a:t>12/17/2019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700061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Öğrenmeyi </a:t>
            </a:r>
            <a:r>
              <a:rPr lang="tr-TR" dirty="0" err="1"/>
              <a:t>öğrenmekve</a:t>
            </a:r>
            <a:r>
              <a:rPr lang="tr-TR" dirty="0"/>
              <a:t> </a:t>
            </a:r>
            <a:r>
              <a:rPr lang="tr-TR" dirty="0" smtClean="0"/>
              <a:t>Travma I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tr-TR" sz="5400" dirty="0" smtClean="0"/>
              <a:t>Dr. </a:t>
            </a:r>
            <a:r>
              <a:rPr lang="tr-TR" sz="5400" dirty="0" err="1" smtClean="0"/>
              <a:t>Öğr</a:t>
            </a:r>
            <a:r>
              <a:rPr lang="tr-TR" sz="5400" dirty="0" smtClean="0"/>
              <a:t>. </a:t>
            </a:r>
            <a:r>
              <a:rPr lang="tr-TR" sz="5400" dirty="0" err="1" smtClean="0"/>
              <a:t>Üy</a:t>
            </a:r>
            <a:r>
              <a:rPr lang="tr-TR" sz="5400" dirty="0" smtClean="0"/>
              <a:t>. Eylem Gökçe Türk</a:t>
            </a:r>
            <a:endParaRPr lang="tr-TR" sz="5400" dirty="0"/>
          </a:p>
        </p:txBody>
      </p:sp>
    </p:spTree>
    <p:extLst>
      <p:ext uri="{BB962C8B-B14F-4D97-AF65-F5344CB8AC3E}">
        <p14:creationId xmlns:p14="http://schemas.microsoft.com/office/powerpoint/2010/main" val="101893632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 smtClean="0"/>
              <a:t>Başarı Hedefleri</a:t>
            </a:r>
          </a:p>
        </p:txBody>
      </p:sp>
      <p:sp>
        <p:nvSpPr>
          <p:cNvPr id="14339" name="Rectangle 4"/>
          <p:cNvSpPr>
            <a:spLocks noGrp="1"/>
          </p:cNvSpPr>
          <p:nvPr>
            <p:ph sz="half" idx="1"/>
          </p:nvPr>
        </p:nvSpPr>
        <p:spPr>
          <a:xfrm>
            <a:off x="1143000" y="2057400"/>
            <a:ext cx="4859338" cy="4038600"/>
          </a:xfrm>
        </p:spPr>
        <p:txBody>
          <a:bodyPr/>
          <a:lstStyle/>
          <a:p>
            <a:pPr eaLnBrk="1" hangingPunct="1"/>
            <a:r>
              <a:rPr lang="tr-TR" altLang="tr-TR" sz="2400" b="1" smtClean="0">
                <a:solidFill>
                  <a:schemeClr val="tx1"/>
                </a:solidFill>
              </a:rPr>
              <a:t>USTALAŞMA HEDEFLERİ</a:t>
            </a:r>
          </a:p>
        </p:txBody>
      </p:sp>
      <p:sp>
        <p:nvSpPr>
          <p:cNvPr id="14340" name="Rectangle 5"/>
          <p:cNvSpPr>
            <a:spLocks noGrp="1"/>
          </p:cNvSpPr>
          <p:nvPr>
            <p:ph sz="half" idx="2"/>
          </p:nvPr>
        </p:nvSpPr>
        <p:spPr>
          <a:xfrm>
            <a:off x="6154738" y="2057400"/>
            <a:ext cx="4860925" cy="4038600"/>
          </a:xfrm>
        </p:spPr>
        <p:txBody>
          <a:bodyPr/>
          <a:lstStyle/>
          <a:p>
            <a:pPr algn="ctr" eaLnBrk="1" hangingPunct="1">
              <a:buFont typeface="Corbel" pitchFamily="34" charset="0"/>
              <a:buNone/>
            </a:pPr>
            <a:r>
              <a:rPr lang="tr-TR" altLang="tr-TR" sz="2400" b="1" smtClean="0">
                <a:solidFill>
                  <a:schemeClr val="tx1"/>
                </a:solidFill>
              </a:rPr>
              <a:t>PERFORMANS HEDEFLERİ</a:t>
            </a:r>
          </a:p>
          <a:p>
            <a:pPr algn="ctr" eaLnBrk="1" hangingPunct="1">
              <a:buFont typeface="Corbel" pitchFamily="34" charset="0"/>
              <a:buNone/>
            </a:pPr>
            <a:endParaRPr lang="tr-TR" altLang="tr-TR" sz="2400" b="1" smtClean="0">
              <a:solidFill>
                <a:schemeClr val="tx1"/>
              </a:solidFill>
            </a:endParaRPr>
          </a:p>
          <a:p>
            <a:pPr algn="ctr" eaLnBrk="1" hangingPunct="1">
              <a:buFont typeface="Corbel" pitchFamily="34" charset="0"/>
              <a:buNone/>
            </a:pPr>
            <a:endParaRPr lang="tr-TR" altLang="tr-TR" sz="2400" b="1" smtClean="0">
              <a:solidFill>
                <a:schemeClr val="tx1"/>
              </a:solidFill>
            </a:endParaRPr>
          </a:p>
          <a:p>
            <a:pPr eaLnBrk="1" hangingPunct="1">
              <a:buFont typeface="Corbel" pitchFamily="34" charset="0"/>
              <a:buNone/>
            </a:pPr>
            <a:r>
              <a:rPr lang="tr-TR" altLang="tr-TR" sz="2400" b="1" smtClean="0">
                <a:solidFill>
                  <a:schemeClr val="tx1"/>
                </a:solidFill>
              </a:rPr>
              <a:t>Perf.-Kaçınma          Perf.-Yaklaşma</a:t>
            </a:r>
          </a:p>
          <a:p>
            <a:pPr eaLnBrk="1" hangingPunct="1"/>
            <a:endParaRPr lang="tr-TR" altLang="tr-TR" sz="2000" b="1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dirty="0" smtClean="0"/>
              <a:t>GENEL UYARILMIŞLIK HALİ Ve öğrenme</a:t>
            </a:r>
            <a:endParaRPr lang="tr-TR" dirty="0"/>
          </a:p>
        </p:txBody>
      </p:sp>
      <p:pic>
        <p:nvPicPr>
          <p:cNvPr id="4" name="3 İçerik Yer Tutucusu" descr="page_12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692400" y="2146300"/>
            <a:ext cx="4865846" cy="3606800"/>
          </a:xfr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Öğrenme nedir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tr-TR" dirty="0" smtClean="0"/>
              <a:t>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sz="6000" dirty="0" smtClean="0"/>
              <a:t>Bir değişimdir</a:t>
            </a:r>
          </a:p>
          <a:p>
            <a:pPr lvl="8"/>
            <a:r>
              <a:rPr lang="tr-TR" sz="2600" dirty="0" smtClean="0"/>
              <a:t>Yeni</a:t>
            </a:r>
          </a:p>
          <a:p>
            <a:pPr lvl="8"/>
            <a:r>
              <a:rPr lang="tr-TR" sz="2600" dirty="0" smtClean="0"/>
              <a:t>Daha sık</a:t>
            </a:r>
          </a:p>
          <a:p>
            <a:pPr lvl="8"/>
            <a:r>
              <a:rPr lang="tr-TR" sz="2600" dirty="0" smtClean="0"/>
              <a:t>Daha hızlı</a:t>
            </a:r>
          </a:p>
          <a:p>
            <a:pPr lvl="8"/>
            <a:r>
              <a:rPr lang="tr-TR" sz="2600" dirty="0" smtClean="0"/>
              <a:t>Daha karmaşık</a:t>
            </a:r>
          </a:p>
          <a:p>
            <a:pPr lvl="8"/>
            <a:r>
              <a:rPr lang="tr-TR" sz="2600" dirty="0" smtClean="0"/>
              <a:t>Daha yoğun</a:t>
            </a:r>
          </a:p>
          <a:p>
            <a:pPr lvl="8"/>
            <a:r>
              <a:rPr lang="tr-TR" sz="2600" dirty="0" smtClean="0"/>
              <a:t>Daha farklı </a:t>
            </a:r>
          </a:p>
          <a:p>
            <a:pPr marL="0" indent="0">
              <a:buNone/>
            </a:pPr>
            <a:endParaRPr lang="tr-TR" sz="6000" dirty="0" smtClean="0"/>
          </a:p>
          <a:p>
            <a:pPr lvl="4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5196900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dirty="0"/>
              <a:t>Öğrenmeyi Etkileyen Faktörler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45720" indent="0">
              <a:spcAft>
                <a:spcPts val="0"/>
              </a:spcAft>
              <a:buNone/>
              <a:defRPr/>
            </a:pPr>
            <a: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Bireysel	</a:t>
            </a:r>
            <a:r>
              <a:rPr lang="tr-TR" dirty="0"/>
              <a:t>	</a:t>
            </a:r>
            <a: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Öğretim ile ilgili Faktörler	                    Öğrenme Materyali Faktörler				  	                                                       ile ilgili Faktörler</a:t>
            </a:r>
          </a:p>
          <a:p>
            <a:pPr marL="45720" indent="0">
              <a:spcAft>
                <a:spcPts val="0"/>
              </a:spcAft>
              <a:buNone/>
              <a:defRPr/>
            </a:pPr>
            <a:r>
              <a:rPr lang="tr-TR" dirty="0"/>
              <a:t>	</a:t>
            </a:r>
          </a:p>
          <a:p>
            <a:pPr marL="45720" indent="0">
              <a:spcAft>
                <a:spcPts val="0"/>
              </a:spcAft>
              <a:buNone/>
              <a:defRPr/>
            </a:pPr>
            <a:endParaRPr lang="tr-TR" dirty="0"/>
          </a:p>
          <a:p>
            <a:pPr marL="45720" indent="0">
              <a:spcAft>
                <a:spcPts val="0"/>
              </a:spcAft>
              <a:buNone/>
              <a:defRPr/>
            </a:pPr>
            <a:r>
              <a:rPr lang="tr-TR" dirty="0" smtClean="0"/>
              <a:t>  Dikkat</a:t>
            </a:r>
            <a:r>
              <a:rPr lang="tr-TR" dirty="0"/>
              <a:t>				Isınma			</a:t>
            </a:r>
            <a:r>
              <a:rPr lang="tr-TR" dirty="0" smtClean="0"/>
              <a:t>Anlamsal </a:t>
            </a:r>
            <a:r>
              <a:rPr lang="tr-TR" dirty="0"/>
              <a:t>Çağrışım</a:t>
            </a:r>
          </a:p>
          <a:p>
            <a:pPr marL="45720" indent="0">
              <a:spcAft>
                <a:spcPts val="0"/>
              </a:spcAft>
              <a:buNone/>
              <a:defRPr/>
            </a:pPr>
            <a:r>
              <a:rPr lang="tr-TR" dirty="0"/>
              <a:t>Güdülenme			Katılım			Kavramsal Gruplama</a:t>
            </a:r>
          </a:p>
          <a:p>
            <a:pPr marL="45720" indent="0">
              <a:spcAft>
                <a:spcPts val="0"/>
              </a:spcAft>
              <a:buNone/>
              <a:defRPr/>
            </a:pPr>
            <a:r>
              <a:rPr lang="tr-TR" dirty="0"/>
              <a:t>Önceki Yaşantılar		Dengesizlik		Telaffuz edilebilirlik</a:t>
            </a:r>
          </a:p>
          <a:p>
            <a:pPr marL="45720" indent="0">
              <a:spcAft>
                <a:spcPts val="0"/>
              </a:spcAft>
              <a:buNone/>
              <a:defRPr/>
            </a:pPr>
            <a:r>
              <a:rPr lang="tr-TR" dirty="0"/>
              <a:t>Genel </a:t>
            </a:r>
            <a:r>
              <a:rPr lang="tr-TR" dirty="0" err="1"/>
              <a:t>uyarılmışlık</a:t>
            </a:r>
            <a:r>
              <a:rPr lang="tr-TR" dirty="0"/>
              <a:t> hali                 Geri bildirim /pekiştirme</a:t>
            </a:r>
          </a:p>
          <a:p>
            <a:pPr marL="45720" indent="0">
              <a:spcAft>
                <a:spcPts val="0"/>
              </a:spcAft>
              <a:buNone/>
              <a:defRPr/>
            </a:pPr>
            <a:r>
              <a:rPr lang="tr-TR" dirty="0"/>
              <a:t>Öğrenmeye ayrılan zaman</a:t>
            </a:r>
          </a:p>
          <a:p>
            <a:pPr marL="45720" indent="0">
              <a:spcAft>
                <a:spcPts val="0"/>
              </a:spcAft>
              <a:buNone/>
              <a:defRPr/>
            </a:pPr>
            <a:r>
              <a:rPr lang="tr-TR" dirty="0"/>
              <a:t>Bellek</a:t>
            </a:r>
          </a:p>
          <a:p>
            <a:endParaRPr lang="tr-TR" dirty="0"/>
          </a:p>
        </p:txBody>
      </p:sp>
      <p:sp>
        <p:nvSpPr>
          <p:cNvPr id="4" name="Aşağı Ok 3"/>
          <p:cNvSpPr/>
          <p:nvPr/>
        </p:nvSpPr>
        <p:spPr>
          <a:xfrm>
            <a:off x="1485900" y="2400300"/>
            <a:ext cx="484632" cy="97840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5" name="Aşağı Ok 4"/>
          <p:cNvSpPr/>
          <p:nvPr/>
        </p:nvSpPr>
        <p:spPr>
          <a:xfrm>
            <a:off x="5067300" y="2400300"/>
            <a:ext cx="484632" cy="97840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6" name="Aşağı Ok 5"/>
          <p:cNvSpPr/>
          <p:nvPr/>
        </p:nvSpPr>
        <p:spPr>
          <a:xfrm>
            <a:off x="8190484" y="2400300"/>
            <a:ext cx="484632" cy="97840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220267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BİLGİ İŞLEMLEME</a:t>
            </a:r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090298" y="2336800"/>
            <a:ext cx="4795380" cy="35988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96876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dirty="0">
                <a:latin typeface="Arial" panose="020B0604020202020204" pitchFamily="34" charset="0"/>
                <a:cs typeface="Arial" panose="020B0604020202020204" pitchFamily="34" charset="0"/>
              </a:rPr>
              <a:t>Dikkati Etkileyen Faktörler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altLang="tr-TR" sz="2400" dirty="0"/>
              <a:t>Hareket</a:t>
            </a:r>
          </a:p>
          <a:p>
            <a:r>
              <a:rPr lang="tr-TR" altLang="tr-TR" dirty="0"/>
              <a:t>B</a:t>
            </a:r>
            <a:r>
              <a:rPr lang="tr-TR" altLang="tr-TR" sz="4800" dirty="0"/>
              <a:t>ü</a:t>
            </a:r>
            <a:r>
              <a:rPr lang="tr-TR" altLang="tr-TR" sz="1200" dirty="0"/>
              <a:t>y</a:t>
            </a:r>
            <a:r>
              <a:rPr lang="tr-TR" altLang="tr-TR" sz="2800" dirty="0"/>
              <a:t>ük</a:t>
            </a:r>
            <a:r>
              <a:rPr lang="tr-TR" altLang="tr-TR" sz="4800" dirty="0"/>
              <a:t>l</a:t>
            </a:r>
            <a:r>
              <a:rPr lang="tr-TR" altLang="tr-TR" sz="2800" dirty="0"/>
              <a:t>ü</a:t>
            </a:r>
            <a:r>
              <a:rPr lang="tr-TR" altLang="tr-TR" sz="6000" dirty="0"/>
              <a:t>k </a:t>
            </a:r>
          </a:p>
          <a:p>
            <a:r>
              <a:rPr lang="tr-TR" altLang="tr-TR" sz="2400" dirty="0"/>
              <a:t>Yoğunluk</a:t>
            </a:r>
          </a:p>
          <a:p>
            <a:r>
              <a:rPr lang="tr-TR" altLang="tr-TR" sz="2400" dirty="0" err="1"/>
              <a:t>Tufahlık</a:t>
            </a:r>
            <a:endParaRPr lang="tr-TR" altLang="tr-TR" sz="2400" dirty="0"/>
          </a:p>
          <a:p>
            <a:r>
              <a:rPr lang="tr-TR" altLang="tr-TR" sz="2400" dirty="0"/>
              <a:t>Uyuşmazlık ( Bu sabah </a:t>
            </a:r>
            <a:r>
              <a:rPr lang="tr-TR" altLang="tr-TR" sz="2400" dirty="0" smtClean="0"/>
              <a:t>tavşanla </a:t>
            </a:r>
            <a:r>
              <a:rPr lang="tr-TR" altLang="tr-TR" sz="2400" dirty="0"/>
              <a:t>yürüyüş yaptım)</a:t>
            </a:r>
          </a:p>
          <a:p>
            <a:r>
              <a:rPr lang="tr-TR" altLang="tr-TR" sz="2400" dirty="0"/>
              <a:t>Öğrenilmiş </a:t>
            </a:r>
            <a:r>
              <a:rPr lang="tr-TR" altLang="tr-TR" sz="2400" i="1" u="sng" dirty="0"/>
              <a:t>ipuçları</a:t>
            </a:r>
          </a:p>
          <a:p>
            <a:r>
              <a:rPr lang="tr-TR" altLang="tr-TR" sz="2400" dirty="0"/>
              <a:t>Tekrar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163154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Unvan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İçerik Yer Tutucusu 6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tr-TR" sz="4800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marL="0" indent="0" algn="ctr">
              <a:buNone/>
            </a:pPr>
            <a:endParaRPr lang="tr-TR" sz="4800">
              <a:solidFill>
                <a:schemeClr val="accent2">
                  <a:lumMod val="75000"/>
                </a:schemeClr>
              </a:solidFill>
            </a:endParaRPr>
          </a:p>
          <a:p>
            <a:pPr marL="0" indent="0" algn="ctr">
              <a:buNone/>
            </a:pPr>
            <a:r>
              <a:rPr lang="tr-TR" sz="4800" smtClean="0">
                <a:solidFill>
                  <a:schemeClr val="accent2">
                    <a:lumMod val="75000"/>
                  </a:schemeClr>
                </a:solidFill>
              </a:rPr>
              <a:t>Sosyal </a:t>
            </a:r>
            <a:r>
              <a:rPr lang="tr-TR" sz="4800" dirty="0" smtClean="0">
                <a:solidFill>
                  <a:schemeClr val="accent2">
                    <a:lumMod val="75000"/>
                  </a:schemeClr>
                </a:solidFill>
              </a:rPr>
              <a:t>İşaretler</a:t>
            </a:r>
            <a:endParaRPr lang="tr-TR" sz="4800" dirty="0">
              <a:solidFill>
                <a:schemeClr val="accent2">
                  <a:lumMod val="75000"/>
                </a:schemeClr>
              </a:solidFill>
            </a:endParaRPr>
          </a:p>
          <a:p>
            <a:pPr marL="0" indent="0">
              <a:buNone/>
            </a:pPr>
            <a:endParaRPr lang="tr-TR" dirty="0"/>
          </a:p>
        </p:txBody>
      </p:sp>
      <p:pic>
        <p:nvPicPr>
          <p:cNvPr id="9" name="Picture 2" descr="http://galeri5.uludagsozluk.com/5/nereye-bakiyor-bu-adamlar_82827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58644" y="2421731"/>
            <a:ext cx="4572000" cy="3429000"/>
          </a:xfrm>
        </p:spPr>
      </p:pic>
    </p:spTree>
    <p:extLst>
      <p:ext uri="{BB962C8B-B14F-4D97-AF65-F5344CB8AC3E}">
        <p14:creationId xmlns:p14="http://schemas.microsoft.com/office/powerpoint/2010/main" val="40202847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20000"/>
          </a:bodyPr>
          <a:lstStyle/>
          <a:p>
            <a:pPr algn="ctr">
              <a:buNone/>
            </a:pPr>
            <a:endParaRPr lang="tr-TR" sz="4800" dirty="0" smtClean="0"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pPr algn="ctr">
              <a:buNone/>
            </a:pPr>
            <a:r>
              <a:rPr lang="tr-TR" sz="48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Duygular</a:t>
            </a:r>
          </a:p>
          <a:p>
            <a:pPr algn="ctr">
              <a:buNone/>
            </a:pPr>
            <a:endParaRPr lang="tr-TR" sz="4800" dirty="0" smtClean="0"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pPr algn="ctr">
              <a:buNone/>
            </a:pPr>
            <a:r>
              <a:rPr lang="tr-TR" sz="4800" dirty="0" smtClean="0"/>
              <a:t>Aşk, ihanet ve nefret!!!</a:t>
            </a:r>
          </a:p>
          <a:p>
            <a:pPr algn="ctr">
              <a:buNone/>
            </a:pPr>
            <a:r>
              <a:rPr lang="tr-TR" sz="35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Az sonra …</a:t>
            </a:r>
            <a:endParaRPr lang="tr-TR" sz="35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5" name="4 İçerik Yer Tutucusu" descr="duygu.jpg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6145212" y="2336800"/>
            <a:ext cx="3598863" cy="3598863"/>
          </a:xfr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9" name="8 İçerik Yer Tutucusu" descr="images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628899" y="2011363"/>
            <a:ext cx="5569745" cy="4605337"/>
          </a:xfr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MOtivasyon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tr-TR" altLang="tr-TR" sz="2400" dirty="0" smtClean="0"/>
          </a:p>
          <a:p>
            <a:pPr>
              <a:buNone/>
            </a:pPr>
            <a:endParaRPr lang="tr-TR" altLang="tr-TR" sz="2400" dirty="0" smtClean="0"/>
          </a:p>
          <a:p>
            <a:pPr algn="just">
              <a:buNone/>
            </a:pPr>
            <a:r>
              <a:rPr lang="tr-TR" altLang="tr-TR" sz="3200" dirty="0" smtClean="0"/>
              <a:t>Motivasyon  (Güdülenme) bir amaca ulaşmak,bir hazzı</a:t>
            </a:r>
          </a:p>
          <a:p>
            <a:pPr algn="just">
              <a:buNone/>
            </a:pPr>
            <a:r>
              <a:rPr lang="tr-TR" altLang="tr-TR" sz="3200" dirty="0" smtClean="0"/>
              <a:t> elde etmek için eylemde bulunma eğilimi ya da isteğidir. 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Berlin">
  <a:themeElements>
    <a:clrScheme name="Berlin">
      <a:dk1>
        <a:sysClr val="windowText" lastClr="000000"/>
      </a:dk1>
      <a:lt1>
        <a:sysClr val="window" lastClr="FFFFFF"/>
      </a:lt1>
      <a:dk2>
        <a:srgbClr val="9D360E"/>
      </a:dk2>
      <a:lt2>
        <a:srgbClr val="E7E6E6"/>
      </a:lt2>
      <a:accent1>
        <a:srgbClr val="F09415"/>
      </a:accent1>
      <a:accent2>
        <a:srgbClr val="C1B56B"/>
      </a:accent2>
      <a:accent3>
        <a:srgbClr val="4BAF73"/>
      </a:accent3>
      <a:accent4>
        <a:srgbClr val="5AA6C0"/>
      </a:accent4>
      <a:accent5>
        <a:srgbClr val="D17DF9"/>
      </a:accent5>
      <a:accent6>
        <a:srgbClr val="FA7E5C"/>
      </a:accent6>
      <a:hlink>
        <a:srgbClr val="FFAE3E"/>
      </a:hlink>
      <a:folHlink>
        <a:srgbClr val="FCC77E"/>
      </a:folHlink>
    </a:clrScheme>
    <a:fontScheme name="Berlin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C0CBE056-4EF4-4D92-969E-947779DA7AAA}"/>
    </a:ext>
  </a:extLst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Berlin</Template>
  <TotalTime>273</TotalTime>
  <Words>102</Words>
  <Application>Microsoft Office PowerPoint</Application>
  <PresentationFormat>Geniş ekran</PresentationFormat>
  <Paragraphs>51</Paragraphs>
  <Slides>11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16" baseType="lpstr">
      <vt:lpstr>Arial</vt:lpstr>
      <vt:lpstr>Calibri</vt:lpstr>
      <vt:lpstr>Corbel</vt:lpstr>
      <vt:lpstr>Trebuchet MS</vt:lpstr>
      <vt:lpstr>Berlin</vt:lpstr>
      <vt:lpstr>Öğrenmeyi öğrenmekve Travma I</vt:lpstr>
      <vt:lpstr>Öğrenme nedir</vt:lpstr>
      <vt:lpstr>Öğrenmeyi Etkileyen Faktörler</vt:lpstr>
      <vt:lpstr>BİLGİ İŞLEMLEME</vt:lpstr>
      <vt:lpstr>Dikkati Etkileyen Faktörler</vt:lpstr>
      <vt:lpstr>PowerPoint Sunusu</vt:lpstr>
      <vt:lpstr>PowerPoint Sunusu</vt:lpstr>
      <vt:lpstr>PowerPoint Sunusu</vt:lpstr>
      <vt:lpstr>MOtivasyon</vt:lpstr>
      <vt:lpstr>Başarı Hedefleri</vt:lpstr>
      <vt:lpstr>GENEL UYARILMIŞLIK HALİ Ve öğrenme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Öğrenmeyi öğrenmek</dc:title>
  <dc:creator>EYLEMTURK</dc:creator>
  <cp:lastModifiedBy>EYLEMTURK</cp:lastModifiedBy>
  <cp:revision>23</cp:revision>
  <dcterms:created xsi:type="dcterms:W3CDTF">2019-11-13T11:30:32Z</dcterms:created>
  <dcterms:modified xsi:type="dcterms:W3CDTF">2019-12-17T10:46:34Z</dcterms:modified>
</cp:coreProperties>
</file>