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58" r:id="rId6"/>
    <p:sldId id="259" r:id="rId7"/>
    <p:sldId id="263" r:id="rId8"/>
    <p:sldId id="261" r:id="rId9"/>
    <p:sldId id="262" r:id="rId10"/>
    <p:sldId id="265" r:id="rId11"/>
    <p:sldId id="267" r:id="rId12"/>
    <p:sldId id="264" r:id="rId1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06.02.2020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users.metu.edu.tr/kaymakci/turkish/sedimentoloji_dersnotlari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Times New Roman"/>
                <a:ea typeface="Calibri"/>
              </a:rPr>
              <a:t>Boylanma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ve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derecelenme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5. hafta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251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derecelenme</a:t>
            </a:r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7214294" cy="480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692696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rgbClr val="000000"/>
                </a:solidFill>
              </a:rPr>
              <a:t>Tane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Yönelimi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endParaRPr lang="tr-TR" sz="1800" b="1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Disk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kalem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düzlemsel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şekilli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sedimanter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parçacıklar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genelde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içinde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taşındıkları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ortama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göre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depozisyon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sırasında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uzun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eksenleri</a:t>
            </a:r>
            <a:r>
              <a:rPr lang="en-US" sz="1800" dirty="0">
                <a:solidFill>
                  <a:srgbClr val="000000"/>
                </a:solidFill>
              </a:rPr>
              <a:t> belli </a:t>
            </a:r>
            <a:r>
              <a:rPr lang="en-US" sz="1800" dirty="0" err="1">
                <a:solidFill>
                  <a:srgbClr val="000000"/>
                </a:solidFill>
              </a:rPr>
              <a:t>yöne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gelecek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yönelme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gösterme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eğilimindedirler</a:t>
            </a:r>
            <a:r>
              <a:rPr lang="en-US" sz="1800" dirty="0">
                <a:solidFill>
                  <a:srgbClr val="000000"/>
                </a:solidFill>
              </a:rPr>
              <a:t>. Bu </a:t>
            </a:r>
            <a:r>
              <a:rPr lang="en-US" sz="1800" dirty="0" err="1">
                <a:solidFill>
                  <a:srgbClr val="000000"/>
                </a:solidFill>
              </a:rPr>
              <a:t>olguya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tercih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edilen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yönelim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b="1" dirty="0">
                <a:solidFill>
                  <a:srgbClr val="000000"/>
                </a:solidFill>
              </a:rPr>
              <a:t>preferred orientation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en-US" sz="1800" dirty="0" err="1">
                <a:solidFill>
                  <a:srgbClr val="000000"/>
                </a:solidFill>
              </a:rPr>
              <a:t>denir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</a:rPr>
              <a:t>Düzlemsel</a:t>
            </a:r>
            <a:r>
              <a:rPr lang="tr-TR" sz="1800" dirty="0" smtClean="0">
                <a:solidFill>
                  <a:srgbClr val="000000"/>
                </a:solidFill>
              </a:rPr>
              <a:t> t</a:t>
            </a:r>
            <a:r>
              <a:rPr lang="en-US" sz="1800" dirty="0" err="1" smtClean="0">
                <a:solidFill>
                  <a:srgbClr val="000000"/>
                </a:solidFill>
              </a:rPr>
              <a:t>aneler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genelde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tabakaya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paralel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olacak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yönelime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sahiptirler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Kalemsi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parcacıklar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ise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genel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olarak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uzun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eksenleri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taşındıkları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ortamın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akış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yönüne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paralel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olacak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yönelim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gösterirler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Tercih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edilen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yönelim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genelde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akıntının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hızına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akıntının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hidrolik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taşıma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kapasitesine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ve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çökelme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ortamın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özelliklerine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bağlıdır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Kumtaşlarında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yapılan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çok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çalışma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kum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tanelerinin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uzun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eksenlerinin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paralel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olacak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dizildiklerini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göstermiştir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Eğer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taneler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streamlined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 err="1">
                <a:solidFill>
                  <a:srgbClr val="000000"/>
                </a:solidFill>
              </a:rPr>
              <a:t>akıntıdan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az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sürtünmeye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maruz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kalacak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olmak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en-US" sz="1800" dirty="0" err="1">
                <a:solidFill>
                  <a:srgbClr val="000000"/>
                </a:solidFill>
              </a:rPr>
              <a:t>veya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damla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şekilli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iseler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tanenin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sivri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ucu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aşağıya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geniş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ucu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ise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yukarı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gelecek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dizilirler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  <a:r>
              <a:rPr lang="en-US" sz="1800" dirty="0" err="1">
                <a:solidFill>
                  <a:srgbClr val="000000"/>
                </a:solidFill>
              </a:rPr>
              <a:t>Ayrıca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kum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taneleri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uzun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eksenleri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akıntı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yukarıya</a:t>
            </a:r>
            <a:r>
              <a:rPr lang="en-US" sz="1800" dirty="0">
                <a:solidFill>
                  <a:srgbClr val="000000"/>
                </a:solidFill>
              </a:rPr>
              <a:t> (&lt;20°) </a:t>
            </a:r>
            <a:r>
              <a:rPr lang="en-US" sz="1800" dirty="0" err="1">
                <a:solidFill>
                  <a:srgbClr val="000000"/>
                </a:solidFill>
              </a:rPr>
              <a:t>dalım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yapacak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şekilde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birlerinin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yarı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örtecek</a:t>
            </a:r>
            <a:r>
              <a:rPr lang="tr-TR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şekilde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dizilirler</a:t>
            </a:r>
            <a:r>
              <a:rPr lang="en-US" sz="1800" dirty="0">
                <a:solidFill>
                  <a:srgbClr val="000000"/>
                </a:solidFill>
              </a:rPr>
              <a:t>. Bu </a:t>
            </a:r>
            <a:r>
              <a:rPr lang="en-US" sz="1800" dirty="0" err="1">
                <a:solidFill>
                  <a:srgbClr val="000000"/>
                </a:solidFill>
              </a:rPr>
              <a:t>dizilime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imbrikasyon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b="1" dirty="0">
                <a:solidFill>
                  <a:srgbClr val="000000"/>
                </a:solidFill>
              </a:rPr>
              <a:t>imbrication</a:t>
            </a:r>
            <a:r>
              <a:rPr lang="en-US" sz="1800" dirty="0">
                <a:solidFill>
                  <a:srgbClr val="000000"/>
                </a:solidFill>
              </a:rPr>
              <a:t>) </a:t>
            </a:r>
            <a:r>
              <a:rPr lang="en-US" sz="1800" dirty="0" err="1">
                <a:solidFill>
                  <a:srgbClr val="000000"/>
                </a:solidFill>
              </a:rPr>
              <a:t>denir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endParaRPr lang="en-US" sz="1800" dirty="0"/>
          </a:p>
        </p:txBody>
      </p:sp>
      <p:sp>
        <p:nvSpPr>
          <p:cNvPr id="4" name="Dikdörtgen 3"/>
          <p:cNvSpPr/>
          <p:nvPr/>
        </p:nvSpPr>
        <p:spPr>
          <a:xfrm>
            <a:off x="97160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15716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biniklenme</a:t>
            </a:r>
            <a:endParaRPr lang="tr-TR" dirty="0"/>
          </a:p>
        </p:txBody>
      </p:sp>
      <p:pic>
        <p:nvPicPr>
          <p:cNvPr id="1026" name="Picture 2" descr="E:\Masaüstü Bilgisayar Aralık 2012\2014\KIZILIRMAK TÜBİTAK 2012\Kızılırmak agustos 2013\1\118___08\IMG_25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130" y="1600200"/>
            <a:ext cx="67957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Alüvyal</a:t>
            </a:r>
            <a:r>
              <a:rPr lang="tr-TR" dirty="0" smtClean="0"/>
              <a:t> </a:t>
            </a:r>
            <a:r>
              <a:rPr lang="tr-TR" dirty="0" err="1" smtClean="0"/>
              <a:t>sedimanların</a:t>
            </a:r>
            <a:r>
              <a:rPr lang="tr-TR" dirty="0" smtClean="0"/>
              <a:t> boylanma ve derecelenmesi ortamdaki enerji ve ortam özellikleri, akışın yönü hakkında bilgi verir.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99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Boylanma</a:t>
            </a:r>
            <a:r>
              <a:rPr lang="en-US" sz="2400" dirty="0">
                <a:solidFill>
                  <a:srgbClr val="000000"/>
                </a:solidFill>
              </a:rPr>
              <a:t> (sorting): </a:t>
            </a:r>
            <a:r>
              <a:rPr lang="en-US" sz="2400" dirty="0" err="1">
                <a:solidFill>
                  <a:srgbClr val="000000"/>
                </a:solidFill>
              </a:rPr>
              <a:t>Boylanma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kısaca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standart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sapmanın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değeri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ölçülür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başka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deyişle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tane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boyundaki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>
                <a:solidFill>
                  <a:srgbClr val="000000"/>
                </a:solidFill>
              </a:rPr>
              <a:t>iriden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inceye</a:t>
            </a:r>
            <a:r>
              <a:rPr lang="en-US" sz="2400" dirty="0">
                <a:solidFill>
                  <a:srgbClr val="000000"/>
                </a:solidFill>
              </a:rPr>
              <a:t>) </a:t>
            </a:r>
            <a:r>
              <a:rPr lang="en-US" sz="2400" dirty="0" err="1">
                <a:solidFill>
                  <a:srgbClr val="000000"/>
                </a:solidFill>
              </a:rPr>
              <a:t>yayılımdır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Boylanma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taneleri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boylarına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göre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ayırma</a:t>
            </a:r>
            <a:r>
              <a:rPr lang="en-US" sz="2400" dirty="0" smtClean="0">
                <a:solidFill>
                  <a:srgbClr val="000000"/>
                </a:solidFill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</a:rPr>
              <a:t>ayıklama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bakımından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çökelim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ortamının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etkisini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gösteren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önemli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verilerden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birisidir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Tablo</a:t>
            </a:r>
            <a:r>
              <a:rPr lang="en-US" sz="2400" dirty="0">
                <a:solidFill>
                  <a:srgbClr val="000000"/>
                </a:solidFill>
              </a:rPr>
              <a:t> 3’e </a:t>
            </a:r>
            <a:r>
              <a:rPr lang="en-US" sz="2400" dirty="0" err="1">
                <a:solidFill>
                  <a:srgbClr val="000000"/>
                </a:solidFill>
              </a:rPr>
              <a:t>bakınız</a:t>
            </a:r>
            <a:r>
              <a:rPr lang="en-US" sz="2400" dirty="0">
                <a:solidFill>
                  <a:srgbClr val="000000"/>
                </a:solidFill>
              </a:rPr>
              <a:t>).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 err="1">
                <a:solidFill>
                  <a:srgbClr val="000000"/>
                </a:solidFill>
              </a:rPr>
              <a:t>Boylanma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çok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faktöre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bağlıdır</a:t>
            </a:r>
            <a:r>
              <a:rPr lang="en-US" sz="2400" dirty="0">
                <a:solidFill>
                  <a:srgbClr val="000000"/>
                </a:solidFill>
              </a:rPr>
              <a:t>. Bu </a:t>
            </a:r>
            <a:r>
              <a:rPr lang="en-US" sz="2400" dirty="0" err="1">
                <a:solidFill>
                  <a:srgbClr val="000000"/>
                </a:solidFill>
              </a:rPr>
              <a:t>faktörlerden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ilki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sedimanın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kaynağıdır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Örneğin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kaynak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bir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granit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ise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üreteceği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kumtaşı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daha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önceden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olan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kumtaşının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üreteceği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sedimandan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farklı</a:t>
            </a:r>
            <a:r>
              <a:rPr lang="tr-TR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olacaktır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tr-TR" sz="2400" dirty="0" smtClean="0">
                <a:solidFill>
                  <a:srgbClr val="000000"/>
                </a:solidFill>
              </a:rPr>
              <a:t>İ</a:t>
            </a:r>
            <a:r>
              <a:rPr lang="en-US" sz="2400" dirty="0" err="1" smtClean="0">
                <a:solidFill>
                  <a:srgbClr val="000000"/>
                </a:solidFill>
              </a:rPr>
              <a:t>kinci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faktör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tane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boyunun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kendisidir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/>
          </a:p>
        </p:txBody>
      </p:sp>
      <p:sp>
        <p:nvSpPr>
          <p:cNvPr id="4" name="Dikdörtgen 3"/>
          <p:cNvSpPr/>
          <p:nvPr/>
        </p:nvSpPr>
        <p:spPr>
          <a:xfrm>
            <a:off x="952532" y="6391479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88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>
                <a:solidFill>
                  <a:srgbClr val="000000"/>
                </a:solidFill>
              </a:rPr>
              <a:t>İ</a:t>
            </a:r>
            <a:r>
              <a:rPr lang="en-US" dirty="0" err="1" smtClean="0">
                <a:solidFill>
                  <a:srgbClr val="000000"/>
                </a:solidFill>
              </a:rPr>
              <a:t>ri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taneler</a:t>
            </a:r>
            <a:r>
              <a:rPr lang="en-US" dirty="0" smtClean="0">
                <a:solidFill>
                  <a:srgbClr val="000000"/>
                </a:solidFill>
              </a:rPr>
              <a:t>, silt </a:t>
            </a:r>
            <a:r>
              <a:rPr lang="en-US" dirty="0" err="1" smtClean="0">
                <a:solidFill>
                  <a:srgbClr val="000000"/>
                </a:solidFill>
              </a:rPr>
              <a:t>ve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kil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ruzgar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akarsu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tarafından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daha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kolayca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taşınabilmesi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yüzünden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kum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boyutuna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göre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genelde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daha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kötü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boylanmaya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sahiptirler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Üçüncü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faktör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depozisyon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mekanizmasıdır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Fırtına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veya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çamur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akıntısı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gibi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akışkanlığı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düşük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viskoz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akıntılar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tarafından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taşınan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malzeme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genelde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daha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kötü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boylanmaya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sahiptir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r>
              <a:rPr lang="en-US" dirty="0" err="1" smtClean="0">
                <a:solidFill>
                  <a:srgbClr val="000000"/>
                </a:solidFill>
              </a:rPr>
              <a:t>Çöl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ortamlarında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ruzgar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kıyı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veya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sığ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deniz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ortamlarda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su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tarafındantaşınan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malzeme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genelde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daha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iyi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boylanmıştır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827584" y="6093296"/>
            <a:ext cx="772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http://users.metu.edu.tr/kaymakci/turkish/sedimentoloji_dersnotlari.pdf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6547"/>
            <a:ext cx="4752528" cy="657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663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44344"/>
            <a:ext cx="4824536" cy="68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5860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G:\Dersler\FLÜVYAL JEOMORFOLOJİ DERS NOTLARI\Yeni klasör\IMG_2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" y="332656"/>
            <a:ext cx="9116248" cy="6071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6645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ersler\Alüvyal 2013\alüvyal ek\IMG_7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20496" cy="5807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603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:\Dersler\Alüvyal 2013\alüvyal ek\DSC02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5574630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248</Words>
  <Application>Microsoft Office PowerPoint</Application>
  <PresentationFormat>Ekran Gösterisi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Ofis Teması</vt:lpstr>
      <vt:lpstr>Boylanma ve derecelenme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derecelenme</vt:lpstr>
      <vt:lpstr>Slayt 11</vt:lpstr>
      <vt:lpstr>biniklenme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Boylanma ve derecelenme</dc:title>
  <dc:creator>Kullanıcı</dc:creator>
  <cp:lastModifiedBy>-</cp:lastModifiedBy>
  <cp:revision>7</cp:revision>
  <dcterms:created xsi:type="dcterms:W3CDTF">2020-01-31T20:17:34Z</dcterms:created>
  <dcterms:modified xsi:type="dcterms:W3CDTF">2020-02-06T11:40:37Z</dcterms:modified>
</cp:coreProperties>
</file>