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77" r:id="rId5"/>
    <p:sldId id="260" r:id="rId6"/>
    <p:sldId id="261" r:id="rId7"/>
    <p:sldId id="280" r:id="rId8"/>
    <p:sldId id="262" r:id="rId9"/>
    <p:sldId id="270" r:id="rId10"/>
    <p:sldId id="263" r:id="rId11"/>
    <p:sldId id="264" r:id="rId12"/>
    <p:sldId id="273" r:id="rId13"/>
    <p:sldId id="271" r:id="rId14"/>
    <p:sldId id="272" r:id="rId15"/>
    <p:sldId id="266" r:id="rId16"/>
    <p:sldId id="281" r:id="rId17"/>
    <p:sldId id="282" r:id="rId18"/>
    <p:sldId id="267" r:id="rId19"/>
    <p:sldId id="274" r:id="rId20"/>
    <p:sldId id="278" r:id="rId21"/>
    <p:sldId id="275" r:id="rId22"/>
    <p:sldId id="283" r:id="rId23"/>
    <p:sldId id="268" r:id="rId24"/>
    <p:sldId id="279" r:id="rId25"/>
    <p:sldId id="269" r:id="rId26"/>
    <p:sldId id="276" r:id="rId27"/>
    <p:sldId id="284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245B-5DFE-4634-B721-E2B8DC073B53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E26-0E3E-4A81-AC9A-6A206D47D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504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245B-5DFE-4634-B721-E2B8DC073B53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E26-0E3E-4A81-AC9A-6A206D47D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150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245B-5DFE-4634-B721-E2B8DC073B53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E26-0E3E-4A81-AC9A-6A206D47D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8282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245B-5DFE-4634-B721-E2B8DC073B53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E26-0E3E-4A81-AC9A-6A206D47D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491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245B-5DFE-4634-B721-E2B8DC073B53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E26-0E3E-4A81-AC9A-6A206D47D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9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245B-5DFE-4634-B721-E2B8DC073B53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E26-0E3E-4A81-AC9A-6A206D47D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188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245B-5DFE-4634-B721-E2B8DC073B53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E26-0E3E-4A81-AC9A-6A206D47D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6173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245B-5DFE-4634-B721-E2B8DC073B53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E26-0E3E-4A81-AC9A-6A206D47D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4040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245B-5DFE-4634-B721-E2B8DC073B53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E26-0E3E-4A81-AC9A-6A206D47D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9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245B-5DFE-4634-B721-E2B8DC073B53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E26-0E3E-4A81-AC9A-6A206D47D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09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245B-5DFE-4634-B721-E2B8DC073B53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FE26-0E3E-4A81-AC9A-6A206D47D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9590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6245B-5DFE-4634-B721-E2B8DC073B53}" type="datetimeFigureOut">
              <a:rPr lang="tr-TR" smtClean="0"/>
              <a:t>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3FE26-0E3E-4A81-AC9A-6A206D47D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55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thumb/9/92/Spherical_aberration_2.svg/371px-Spherical_aberration_2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25196"/>
            <a:ext cx="4281024" cy="433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pload.wikimedia.org/wikipedia/commons/thumb/1/10/Spherical-aberration-slice.jpg/640px-Spherical-aberration-sli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249" y="1213268"/>
            <a:ext cx="3562350" cy="536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Küresel Sapınç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347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http://www.bausch.com/portals/107/-/m/BL/United%20States/Images/Eye%20Concerns/Vision%20Correction/vision-with-astigmatism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69"/>
          <a:stretch/>
        </p:blipFill>
        <p:spPr bwMode="auto">
          <a:xfrm>
            <a:off x="2623134" y="2501741"/>
            <a:ext cx="7326749" cy="382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15340" y="6326372"/>
            <a:ext cx="6834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Astigmat bir mercek                             Normal bir mercek</a:t>
            </a:r>
            <a:endParaRPr lang="tr-TR" dirty="0"/>
          </a:p>
        </p:txBody>
      </p:sp>
      <p:pic>
        <p:nvPicPr>
          <p:cNvPr id="5" name="Picture 4" descr="astigmatism lens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96" y="94553"/>
            <a:ext cx="5401671" cy="240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26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Alan Eğriliği</a:t>
            </a:r>
            <a:endParaRPr lang="tr-TR" dirty="0"/>
          </a:p>
        </p:txBody>
      </p:sp>
      <p:pic>
        <p:nvPicPr>
          <p:cNvPr id="9220" name="Picture 4" descr="http://www.nikon.com/products/sportoptics/how_to/guide/binoculars/technologies/img/technologies_08/pic_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311" y="4151686"/>
            <a:ext cx="9313576" cy="210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upload.wikimedia.org/wikipedia/commons/thumb/f/fc/Field_curvature.svg/415px-Field_curvature.svg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0"/>
            <a:ext cx="6199287" cy="3734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18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tr-TR" dirty="0"/>
              <a:t>Alan Eğriliği</a:t>
            </a:r>
            <a:endParaRPr lang="tr-TR" dirty="0"/>
          </a:p>
        </p:txBody>
      </p:sp>
      <p:pic>
        <p:nvPicPr>
          <p:cNvPr id="6146" name="Picture 2" descr="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380" y="1123876"/>
            <a:ext cx="8489544" cy="565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434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Alan Eğriliği</a:t>
            </a:r>
            <a:endParaRPr lang="tr-TR" dirty="0"/>
          </a:p>
        </p:txBody>
      </p:sp>
      <p:pic>
        <p:nvPicPr>
          <p:cNvPr id="3074" name="Picture 2" descr="Field Curvature in a Len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94" y="1851080"/>
            <a:ext cx="10606606" cy="379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370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888" y="152474"/>
            <a:ext cx="8940701" cy="670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218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Görüntü Bozulması</a:t>
            </a:r>
            <a:endParaRPr lang="tr-TR" dirty="0"/>
          </a:p>
        </p:txBody>
      </p:sp>
      <p:pic>
        <p:nvPicPr>
          <p:cNvPr id="11266" name="Picture 2" descr="http://upload.wikimedia.org/wikipedia/commons/thumb/2/2b/Uniformity.jpg/1024px-Uniformit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35" y="1536866"/>
            <a:ext cx="5960283" cy="396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store.donanimhaber.com/e3/d5/7a/E3D57A427E8BA242FEC596EC99ABD7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371" y="1417972"/>
            <a:ext cx="5103394" cy="4082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14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Görüntü Bozulması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75" y="1943894"/>
            <a:ext cx="6191250" cy="4114800"/>
          </a:xfrm>
        </p:spPr>
      </p:pic>
    </p:spTree>
    <p:extLst>
      <p:ext uri="{BB962C8B-B14F-4D97-AF65-F5344CB8AC3E}">
        <p14:creationId xmlns:p14="http://schemas.microsoft.com/office/powerpoint/2010/main" val="147127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Görüntü Bozulması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502" y="1825625"/>
            <a:ext cx="6698996" cy="4351338"/>
          </a:xfrm>
        </p:spPr>
      </p:pic>
    </p:spTree>
    <p:extLst>
      <p:ext uri="{BB962C8B-B14F-4D97-AF65-F5344CB8AC3E}">
        <p14:creationId xmlns:p14="http://schemas.microsoft.com/office/powerpoint/2010/main" val="1519752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Görüntü Bozulması</a:t>
            </a:r>
            <a:endParaRPr lang="tr-TR" dirty="0"/>
          </a:p>
        </p:txBody>
      </p:sp>
      <p:pic>
        <p:nvPicPr>
          <p:cNvPr id="12290" name="Picture 2" descr="http://www.automotiveillustrations.com/tutorials/tutorialimages/lens-distortion-keystone-correction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0" y="1690688"/>
            <a:ext cx="11487159" cy="441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24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Görüntü Bozulması</a:t>
            </a:r>
            <a:endParaRPr lang="tr-TR" dirty="0"/>
          </a:p>
        </p:txBody>
      </p:sp>
      <p:pic>
        <p:nvPicPr>
          <p:cNvPr id="7170" name="Picture 2" descr="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181" y="1225310"/>
            <a:ext cx="7663638" cy="512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442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jtra.cz/stuff/essays/bokeh/bokeh-lens-rays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943" y="1816517"/>
            <a:ext cx="8943975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89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Görüntü Bozulması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901" y="1864476"/>
            <a:ext cx="6604330" cy="4569275"/>
          </a:xfrm>
        </p:spPr>
      </p:pic>
    </p:spTree>
    <p:extLst>
      <p:ext uri="{BB962C8B-B14F-4D97-AF65-F5344CB8AC3E}">
        <p14:creationId xmlns:p14="http://schemas.microsoft.com/office/powerpoint/2010/main" val="2515335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Görüntü Bozulması</a:t>
            </a:r>
            <a:endParaRPr lang="tr-TR" dirty="0"/>
          </a:p>
        </p:txBody>
      </p:sp>
      <p:pic>
        <p:nvPicPr>
          <p:cNvPr id="8194" name="Picture 2" descr="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808" y="1368424"/>
            <a:ext cx="7947284" cy="529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8573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Parlama ve Hayalet Görüntüler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97" y="1944129"/>
            <a:ext cx="4650260" cy="337296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211" y="1944129"/>
            <a:ext cx="5029200" cy="335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57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Renk Sapıncı</a:t>
            </a:r>
            <a:endParaRPr lang="tr-TR" dirty="0"/>
          </a:p>
        </p:txBody>
      </p:sp>
      <p:pic>
        <p:nvPicPr>
          <p:cNvPr id="13314" name="Picture 2" descr="http://upload.wikimedia.org/wikipedia/en/thumb/a/aa/Chromatic_aberration_lens_diagram.svg/415px-Chromatic_aberration_lens_diagram.svg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52" y="1690687"/>
            <a:ext cx="5155796" cy="310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upload.wikimedia.org/wikipedia/commons/thumb/1/15/Lens6b-en.svg/415px-Lens6b-en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996" y="1353801"/>
            <a:ext cx="5715026" cy="344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43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Renk Sapıncı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87" y="2286794"/>
            <a:ext cx="5686425" cy="3429000"/>
          </a:xfrm>
        </p:spPr>
      </p:pic>
    </p:spTree>
    <p:extLst>
      <p:ext uri="{BB962C8B-B14F-4D97-AF65-F5344CB8AC3E}">
        <p14:creationId xmlns:p14="http://schemas.microsoft.com/office/powerpoint/2010/main" val="25260029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 descr="http://upload.wikimedia.org/wikipedia/commons/6/66/Chromatic_aberration_%28comparison%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338" y="677571"/>
            <a:ext cx="7081324" cy="567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40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 descr="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553" y="1379057"/>
            <a:ext cx="6940893" cy="518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279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Renk Sapıncı, Hayalet Görüntü ve Görüntü Bozulması</a:t>
            </a:r>
            <a:endParaRPr lang="tr-T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767" y="2480383"/>
            <a:ext cx="9153525" cy="2514600"/>
          </a:xfrm>
        </p:spPr>
      </p:pic>
    </p:spTree>
    <p:extLst>
      <p:ext uri="{BB962C8B-B14F-4D97-AF65-F5344CB8AC3E}">
        <p14:creationId xmlns:p14="http://schemas.microsoft.com/office/powerpoint/2010/main" val="1935818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hotographylife.com/wp-content/uploads/2011/10/Aspherical-Len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1197143"/>
            <a:ext cx="3943350" cy="45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hydrogen.physik.uni-wuppertal.de/hyperphysics/hyperphysics/hbase/geoopt/imggo/meniscu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167" y="1395411"/>
            <a:ext cx="6514602" cy="388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47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Hubble Uzay Teleskobunda Küresel Sapınç</a:t>
            </a:r>
            <a:endParaRPr lang="tr-T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134" y="2020842"/>
            <a:ext cx="8044189" cy="404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34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Koma Hatası</a:t>
            </a:r>
            <a:endParaRPr lang="tr-TR" dirty="0"/>
          </a:p>
        </p:txBody>
      </p:sp>
      <p:pic>
        <p:nvPicPr>
          <p:cNvPr id="5122" name="Picture 2" descr="http://upload.wikimedia.org/wikipedia/commons/thumb/3/31/Lens-coma.svg/415px-Lens-coma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17" y="1279357"/>
            <a:ext cx="7116840" cy="428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upload.wikimedia.org/wikipedia/commons/8/8d/Baader_Rowe_Coma_Corrector_Comparis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457" y="2135731"/>
            <a:ext cx="4762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74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hyperphysics.phy-astr.gsu.edu/hbase/geoopt/imggo/coma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718" y="404601"/>
            <a:ext cx="6206039" cy="631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922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Koma Hatası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350" y="1460027"/>
            <a:ext cx="7229992" cy="4570069"/>
          </a:xfrm>
        </p:spPr>
      </p:pic>
    </p:spTree>
    <p:extLst>
      <p:ext uri="{BB962C8B-B14F-4D97-AF65-F5344CB8AC3E}">
        <p14:creationId xmlns:p14="http://schemas.microsoft.com/office/powerpoint/2010/main" val="2618170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6"/>
          <a:stretch/>
        </p:blipFill>
        <p:spPr bwMode="auto">
          <a:xfrm>
            <a:off x="1678172" y="680483"/>
            <a:ext cx="9144000" cy="586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572" y="258800"/>
            <a:ext cx="10515600" cy="1325563"/>
          </a:xfrm>
        </p:spPr>
        <p:txBody>
          <a:bodyPr/>
          <a:lstStyle/>
          <a:p>
            <a:r>
              <a:rPr lang="tr-TR" b="1" dirty="0" smtClean="0"/>
              <a:t>Astigmatizm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585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Astigmatizm</a:t>
            </a:r>
            <a:endParaRPr lang="tr-TR" dirty="0"/>
          </a:p>
        </p:txBody>
      </p:sp>
      <p:pic>
        <p:nvPicPr>
          <p:cNvPr id="2050" name="Picture 2" descr="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778" y="520127"/>
            <a:ext cx="7201257" cy="5933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676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55</Words>
  <Application>Microsoft Office PowerPoint</Application>
  <PresentationFormat>Widescreen</PresentationFormat>
  <Paragraphs>21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Küresel Sapınç</vt:lpstr>
      <vt:lpstr>PowerPoint Presentation</vt:lpstr>
      <vt:lpstr>PowerPoint Presentation</vt:lpstr>
      <vt:lpstr>Hubble Uzay Teleskobunda Küresel Sapınç</vt:lpstr>
      <vt:lpstr>Koma Hatası</vt:lpstr>
      <vt:lpstr>PowerPoint Presentation</vt:lpstr>
      <vt:lpstr>Koma Hatası</vt:lpstr>
      <vt:lpstr>Astigmatizm</vt:lpstr>
      <vt:lpstr>Astigmatizm</vt:lpstr>
      <vt:lpstr>PowerPoint Presentation</vt:lpstr>
      <vt:lpstr>Alan Eğriliği</vt:lpstr>
      <vt:lpstr>Alan Eğriliği</vt:lpstr>
      <vt:lpstr>Alan Eğriliği</vt:lpstr>
      <vt:lpstr>PowerPoint Presentation</vt:lpstr>
      <vt:lpstr>Görüntü Bozulması</vt:lpstr>
      <vt:lpstr>Görüntü Bozulması</vt:lpstr>
      <vt:lpstr>Görüntü Bozulması</vt:lpstr>
      <vt:lpstr>Görüntü Bozulması</vt:lpstr>
      <vt:lpstr>Görüntü Bozulması</vt:lpstr>
      <vt:lpstr>Görüntü Bozulması</vt:lpstr>
      <vt:lpstr>Görüntü Bozulması</vt:lpstr>
      <vt:lpstr>Parlama ve Hayalet Görüntüler</vt:lpstr>
      <vt:lpstr>Renk Sapıncı</vt:lpstr>
      <vt:lpstr>Renk Sapıncı</vt:lpstr>
      <vt:lpstr>PowerPoint Presentation</vt:lpstr>
      <vt:lpstr>PowerPoint Presentation</vt:lpstr>
      <vt:lpstr>Renk Sapıncı, Hayalet Görüntü ve Görüntü Bozulması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Küresel Sapınç</dc:title>
  <dc:creator>Mesut</dc:creator>
  <cp:lastModifiedBy>Mesut</cp:lastModifiedBy>
  <cp:revision>18</cp:revision>
  <dcterms:created xsi:type="dcterms:W3CDTF">2014-11-06T20:46:41Z</dcterms:created>
  <dcterms:modified xsi:type="dcterms:W3CDTF">2017-11-01T08:51:59Z</dcterms:modified>
</cp:coreProperties>
</file>