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7" r:id="rId5"/>
    <p:sldId id="260" r:id="rId6"/>
    <p:sldId id="261" r:id="rId7"/>
    <p:sldId id="280" r:id="rId8"/>
    <p:sldId id="262" r:id="rId9"/>
    <p:sldId id="270" r:id="rId10"/>
    <p:sldId id="263" r:id="rId11"/>
    <p:sldId id="264" r:id="rId12"/>
    <p:sldId id="273" r:id="rId13"/>
    <p:sldId id="271" r:id="rId14"/>
    <p:sldId id="272" r:id="rId15"/>
    <p:sldId id="266" r:id="rId16"/>
    <p:sldId id="281" r:id="rId17"/>
    <p:sldId id="282" r:id="rId18"/>
    <p:sldId id="267" r:id="rId19"/>
    <p:sldId id="274" r:id="rId20"/>
    <p:sldId id="278" r:id="rId21"/>
    <p:sldId id="275" r:id="rId22"/>
    <p:sldId id="283" r:id="rId23"/>
    <p:sldId id="268" r:id="rId24"/>
    <p:sldId id="279" r:id="rId25"/>
    <p:sldId id="269" r:id="rId26"/>
    <p:sldId id="276" r:id="rId27"/>
    <p:sldId id="284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50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15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28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49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18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17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04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0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95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6245B-5DFE-4634-B721-E2B8DC073B53}" type="datetimeFigureOut">
              <a:rPr lang="tr-TR" smtClean="0"/>
              <a:t>1.11.2017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3FE26-0E3E-4A81-AC9A-6A206D47D9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5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9/92/Spherical_aberration_2.svg/371px-Spherical_aberration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25196"/>
            <a:ext cx="4281024" cy="43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1/10/Spherical-aberration-slice.jpg/640px-Spherical-aberration-sl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49" y="1213268"/>
            <a:ext cx="356235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Küresel Sapınç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34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http://www.bausch.com/portals/107/-/m/BL/United%20States/Images/Eye%20Concerns/Vision%20Correction/vision-with-astigmatis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9"/>
          <a:stretch/>
        </p:blipFill>
        <p:spPr bwMode="auto">
          <a:xfrm>
            <a:off x="2623134" y="2501741"/>
            <a:ext cx="7326749" cy="38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5340" y="6326372"/>
            <a:ext cx="683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Astigmat bir mercek                             Normal bir mercek</a:t>
            </a:r>
            <a:endParaRPr lang="tr-TR" dirty="0"/>
          </a:p>
        </p:txBody>
      </p:sp>
      <p:pic>
        <p:nvPicPr>
          <p:cNvPr id="5" name="Picture 4" descr="astigmatism len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96" y="94553"/>
            <a:ext cx="5401671" cy="24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Alan Eğriliği</a:t>
            </a:r>
            <a:endParaRPr lang="tr-TR" dirty="0"/>
          </a:p>
        </p:txBody>
      </p:sp>
      <p:pic>
        <p:nvPicPr>
          <p:cNvPr id="9220" name="Picture 4" descr="http://www.nikon.com/products/sportoptics/how_to/guide/binoculars/technologies/img/technologies_08/pic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11" y="4151686"/>
            <a:ext cx="9313576" cy="210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load.wikimedia.org/wikipedia/commons/thumb/f/fc/Field_curvature.svg/415px-Field_curvature.sv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6199287" cy="37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dirty="0"/>
              <a:t>Alan Eğriliği</a:t>
            </a:r>
            <a:endParaRPr lang="tr-TR" dirty="0"/>
          </a:p>
        </p:txBody>
      </p:sp>
      <p:pic>
        <p:nvPicPr>
          <p:cNvPr id="6146" name="Picture 2" descr="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80" y="1123876"/>
            <a:ext cx="8489544" cy="56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3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Alan Eğriliği</a:t>
            </a:r>
            <a:endParaRPr lang="tr-TR" dirty="0"/>
          </a:p>
        </p:txBody>
      </p:sp>
      <p:pic>
        <p:nvPicPr>
          <p:cNvPr id="3074" name="Picture 2" descr="Field Curvature in a Le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4" y="1851080"/>
            <a:ext cx="10606606" cy="37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7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88" y="152474"/>
            <a:ext cx="8940701" cy="67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18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Görüntü Bozulması</a:t>
            </a:r>
            <a:endParaRPr lang="tr-TR" dirty="0"/>
          </a:p>
        </p:txBody>
      </p:sp>
      <p:pic>
        <p:nvPicPr>
          <p:cNvPr id="11266" name="Picture 2" descr="http://upload.wikimedia.org/wikipedia/commons/thumb/2/2b/Uniformity.jpg/1024px-Uniformi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5" y="1536866"/>
            <a:ext cx="5960283" cy="396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tore.donanimhaber.com/e3/d5/7a/E3D57A427E8BA242FEC596EC99ABD7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71" y="1417972"/>
            <a:ext cx="5103394" cy="40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 Bozulması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1943894"/>
            <a:ext cx="6191250" cy="4114800"/>
          </a:xfrm>
        </p:spPr>
      </p:pic>
    </p:spTree>
    <p:extLst>
      <p:ext uri="{BB962C8B-B14F-4D97-AF65-F5344CB8AC3E}">
        <p14:creationId xmlns:p14="http://schemas.microsoft.com/office/powerpoint/2010/main" val="14712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 Bozulması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02" y="1825625"/>
            <a:ext cx="6698996" cy="4351338"/>
          </a:xfrm>
        </p:spPr>
      </p:pic>
    </p:spTree>
    <p:extLst>
      <p:ext uri="{BB962C8B-B14F-4D97-AF65-F5344CB8AC3E}">
        <p14:creationId xmlns:p14="http://schemas.microsoft.com/office/powerpoint/2010/main" val="1519752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 Bozulması</a:t>
            </a:r>
            <a:endParaRPr lang="tr-TR" dirty="0"/>
          </a:p>
        </p:txBody>
      </p:sp>
      <p:pic>
        <p:nvPicPr>
          <p:cNvPr id="12290" name="Picture 2" descr="http://www.automotiveillustrations.com/tutorials/tutorialimages/lens-distortion-keystone-correction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0" y="1690688"/>
            <a:ext cx="11487159" cy="44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 Bozulması</a:t>
            </a:r>
            <a:endParaRPr lang="tr-TR" dirty="0"/>
          </a:p>
        </p:txBody>
      </p:sp>
      <p:pic>
        <p:nvPicPr>
          <p:cNvPr id="7170" name="Picture 2" descr="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81" y="1225310"/>
            <a:ext cx="7663638" cy="51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4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jtra.cz/stuff/essays/bokeh/bokeh-lens-rays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43" y="1816517"/>
            <a:ext cx="894397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 Bozulması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01" y="1864476"/>
            <a:ext cx="6604330" cy="4569275"/>
          </a:xfrm>
        </p:spPr>
      </p:pic>
    </p:spTree>
    <p:extLst>
      <p:ext uri="{BB962C8B-B14F-4D97-AF65-F5344CB8AC3E}">
        <p14:creationId xmlns:p14="http://schemas.microsoft.com/office/powerpoint/2010/main" val="2515335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 Bozulması</a:t>
            </a:r>
            <a:endParaRPr lang="tr-TR" dirty="0"/>
          </a:p>
        </p:txBody>
      </p:sp>
      <p:pic>
        <p:nvPicPr>
          <p:cNvPr id="8194" name="Picture 2" descr="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08" y="1368424"/>
            <a:ext cx="7947284" cy="52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57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Parlama ve Hayalet Görüntüler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7" y="1944129"/>
            <a:ext cx="4650260" cy="33729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11" y="1944129"/>
            <a:ext cx="5029200" cy="3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57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Renk Sapıncı</a:t>
            </a:r>
            <a:endParaRPr lang="tr-TR" dirty="0"/>
          </a:p>
        </p:txBody>
      </p:sp>
      <p:pic>
        <p:nvPicPr>
          <p:cNvPr id="13314" name="Picture 2" descr="http://upload.wikimedia.org/wikipedia/en/thumb/a/aa/Chromatic_aberration_lens_diagram.svg/415px-Chromatic_aberration_lens_diagram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2" y="1690687"/>
            <a:ext cx="5155796" cy="31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upload.wikimedia.org/wikipedia/commons/thumb/1/15/Lens6b-en.svg/415px-Lens6b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96" y="1353801"/>
            <a:ext cx="5715026" cy="34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Renk Sapıncı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7" y="2286794"/>
            <a:ext cx="5686425" cy="3429000"/>
          </a:xfrm>
        </p:spPr>
      </p:pic>
    </p:spTree>
    <p:extLst>
      <p:ext uri="{BB962C8B-B14F-4D97-AF65-F5344CB8AC3E}">
        <p14:creationId xmlns:p14="http://schemas.microsoft.com/office/powerpoint/2010/main" val="2526002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http://upload.wikimedia.org/wikipedia/commons/6/66/Chromatic_aberration_%28comparison%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38" y="677571"/>
            <a:ext cx="7081324" cy="56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53" y="1379057"/>
            <a:ext cx="6940893" cy="51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79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Renk Sapıncı, Hayalet Görüntü ve Görüntü Bozulması</a:t>
            </a:r>
            <a:endParaRPr lang="tr-T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67" y="2480383"/>
            <a:ext cx="9153525" cy="2514600"/>
          </a:xfrm>
        </p:spPr>
      </p:pic>
    </p:spTree>
    <p:extLst>
      <p:ext uri="{BB962C8B-B14F-4D97-AF65-F5344CB8AC3E}">
        <p14:creationId xmlns:p14="http://schemas.microsoft.com/office/powerpoint/2010/main" val="193581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otographylife.com/wp-content/uploads/2011/10/Aspherical-L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197143"/>
            <a:ext cx="39433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ydrogen.physik.uni-wuppertal.de/hyperphysics/hyperphysics/hbase/geoopt/imggo/menisc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67" y="1395411"/>
            <a:ext cx="6514602" cy="388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Hubble Uzay Teleskobunda Küresel Sapınç</a:t>
            </a:r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34" y="2020842"/>
            <a:ext cx="8044189" cy="40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34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Koma Hatası</a:t>
            </a:r>
            <a:endParaRPr lang="tr-TR" dirty="0"/>
          </a:p>
        </p:txBody>
      </p:sp>
      <p:pic>
        <p:nvPicPr>
          <p:cNvPr id="5122" name="Picture 2" descr="http://upload.wikimedia.org/wikipedia/commons/thumb/3/31/Lens-coma.svg/415px-Lens-com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" y="1279357"/>
            <a:ext cx="7116840" cy="428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8/8d/Baader_Rowe_Coma_Corrector_Compa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57" y="2135731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hyperphysics.phy-astr.gsu.edu/hbase/geoopt/imggo/coma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404601"/>
            <a:ext cx="6206039" cy="63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Koma Hatası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50" y="1460027"/>
            <a:ext cx="7229992" cy="4570069"/>
          </a:xfrm>
        </p:spPr>
      </p:pic>
    </p:spTree>
    <p:extLst>
      <p:ext uri="{BB962C8B-B14F-4D97-AF65-F5344CB8AC3E}">
        <p14:creationId xmlns:p14="http://schemas.microsoft.com/office/powerpoint/2010/main" val="261817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6"/>
          <a:stretch/>
        </p:blipFill>
        <p:spPr bwMode="auto">
          <a:xfrm>
            <a:off x="1678172" y="680483"/>
            <a:ext cx="9144000" cy="586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72" y="258800"/>
            <a:ext cx="10515600" cy="1325563"/>
          </a:xfrm>
        </p:spPr>
        <p:txBody>
          <a:bodyPr/>
          <a:lstStyle/>
          <a:p>
            <a:r>
              <a:rPr lang="tr-TR" b="1" dirty="0" smtClean="0"/>
              <a:t>Astigmatizm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58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Astigmatizm</a:t>
            </a:r>
            <a:endParaRPr lang="tr-TR" dirty="0"/>
          </a:p>
        </p:txBody>
      </p:sp>
      <p:pic>
        <p:nvPicPr>
          <p:cNvPr id="2050" name="Picture 2" descr="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520127"/>
            <a:ext cx="7201257" cy="59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7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55</Words>
  <Application>Microsoft Office PowerPoint</Application>
  <PresentationFormat>Widescreen</PresentationFormat>
  <Paragraphs>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Küresel Sapınç</vt:lpstr>
      <vt:lpstr>PowerPoint Presentation</vt:lpstr>
      <vt:lpstr>PowerPoint Presentation</vt:lpstr>
      <vt:lpstr>Hubble Uzay Teleskobunda Küresel Sapınç</vt:lpstr>
      <vt:lpstr>Koma Hatası</vt:lpstr>
      <vt:lpstr>PowerPoint Presentation</vt:lpstr>
      <vt:lpstr>Koma Hatası</vt:lpstr>
      <vt:lpstr>Astigmatizm</vt:lpstr>
      <vt:lpstr>Astigmatizm</vt:lpstr>
      <vt:lpstr>PowerPoint Presentation</vt:lpstr>
      <vt:lpstr>Alan Eğriliği</vt:lpstr>
      <vt:lpstr>Alan Eğriliği</vt:lpstr>
      <vt:lpstr>Alan Eğriliği</vt:lpstr>
      <vt:lpstr>PowerPoint Presentation</vt:lpstr>
      <vt:lpstr>Görüntü Bozulması</vt:lpstr>
      <vt:lpstr>Görüntü Bozulması</vt:lpstr>
      <vt:lpstr>Görüntü Bozulması</vt:lpstr>
      <vt:lpstr>Görüntü Bozulması</vt:lpstr>
      <vt:lpstr>Görüntü Bozulması</vt:lpstr>
      <vt:lpstr>Görüntü Bozulması</vt:lpstr>
      <vt:lpstr>Görüntü Bozulması</vt:lpstr>
      <vt:lpstr>Parlama ve Hayalet Görüntüler</vt:lpstr>
      <vt:lpstr>Renk Sapıncı</vt:lpstr>
      <vt:lpstr>Renk Sapıncı</vt:lpstr>
      <vt:lpstr>PowerPoint Presentation</vt:lpstr>
      <vt:lpstr>PowerPoint Presentation</vt:lpstr>
      <vt:lpstr>Renk Sapıncı, Hayalet Görüntü ve Görüntü Bozulması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Küresel Sapınç</dc:title>
  <dc:creator>Mesut</dc:creator>
  <cp:lastModifiedBy>Mesut</cp:lastModifiedBy>
  <cp:revision>18</cp:revision>
  <dcterms:created xsi:type="dcterms:W3CDTF">2014-11-06T20:46:41Z</dcterms:created>
  <dcterms:modified xsi:type="dcterms:W3CDTF">2017-11-01T08:51:59Z</dcterms:modified>
</cp:coreProperties>
</file>