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photo/2016/03/5-years-since-the-2011-great-east-japan-earthquake/473211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quora.com/In-what-way-does-the-steering-of-a-ship-depend-on-the-ti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Kıyı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jeomorfolojisine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giriş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4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Kıyı jeomorfolojisi deniz kıyılarında kıyı gerisinden, açık denize kadar olan kesimdeki süreç ve </a:t>
            </a:r>
            <a:r>
              <a:rPr lang="tr-TR" dirty="0" err="1" smtClean="0"/>
              <a:t>yerşekillerini</a:t>
            </a:r>
            <a:r>
              <a:rPr lang="tr-TR" dirty="0" smtClean="0"/>
              <a:t> ele alır. </a:t>
            </a:r>
            <a:r>
              <a:rPr lang="tr-TR" dirty="0" err="1" smtClean="0"/>
              <a:t>Kuvaterner</a:t>
            </a:r>
            <a:r>
              <a:rPr lang="tr-TR" dirty="0" smtClean="0"/>
              <a:t> içerisinde deniz seviyesinde meydana gelen </a:t>
            </a:r>
            <a:r>
              <a:rPr lang="tr-TR" dirty="0" err="1" smtClean="0"/>
              <a:t>glasyo-östatik</a:t>
            </a:r>
            <a:r>
              <a:rPr lang="tr-TR" dirty="0" smtClean="0"/>
              <a:t> </a:t>
            </a:r>
            <a:r>
              <a:rPr lang="tr-TR" dirty="0" err="1" smtClean="0"/>
              <a:t>harekeketler</a:t>
            </a:r>
            <a:r>
              <a:rPr lang="tr-TR" dirty="0" smtClean="0"/>
              <a:t> ve tektonik hareketlere bağlı olarak gerçekleşen her </a:t>
            </a:r>
            <a:r>
              <a:rPr lang="tr-TR" dirty="0"/>
              <a:t>değişimle birlikte </a:t>
            </a:r>
            <a:r>
              <a:rPr lang="tr-TR" dirty="0" smtClean="0"/>
              <a:t> kıyının düşey yöndeki konumunda önemli yer değiştirmeler meydana gelir. Bu durum da bazı kıyı kuşaklarının bugünkü deniz seviyesinin üzerinde veya altında kalmasına yol açar.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16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Kıyıda işleyen süreçleri etkileye faktörler şunlardır: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Dalga</a:t>
            </a:r>
          </a:p>
          <a:p>
            <a:pPr marL="0" indent="0">
              <a:buNone/>
            </a:pPr>
            <a:r>
              <a:rPr lang="tr-TR" dirty="0" smtClean="0"/>
              <a:t>-Akıntı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Tsunami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-Gel-git</a:t>
            </a:r>
          </a:p>
          <a:p>
            <a:pPr marL="0" indent="0">
              <a:buNone/>
            </a:pPr>
            <a:r>
              <a:rPr lang="tr-TR" dirty="0" smtClean="0"/>
              <a:t>-Kıyının şekli</a:t>
            </a:r>
          </a:p>
          <a:p>
            <a:pPr marL="0" indent="0">
              <a:buNone/>
            </a:pPr>
            <a:r>
              <a:rPr lang="tr-TR" dirty="0" smtClean="0"/>
              <a:t>-İnsan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55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tsunami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29600" cy="44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90770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3"/>
              </a:rPr>
              <a:t>https://www.theatlantic.com/photo/2016/03/5-years-since-the-2011-great-east-japan-earthquake/473211/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001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>
            <a:normAutofit/>
          </a:bodyPr>
          <a:lstStyle/>
          <a:p>
            <a:r>
              <a:rPr lang="tr-TR" sz="1600" dirty="0" smtClean="0">
                <a:hlinkClick r:id="rId2"/>
              </a:rPr>
              <a:t>https://www.quora.com/In-what-way-does-the-steering-of-a-ship-depend-on-the-tide</a:t>
            </a:r>
            <a:endParaRPr lang="tr-T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66" y="1916832"/>
            <a:ext cx="89253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23528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Gel-git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etkisi</a:t>
            </a:r>
            <a:endParaRPr lang="tr-TR" dirty="0"/>
          </a:p>
        </p:txBody>
      </p:sp>
      <p:pic>
        <p:nvPicPr>
          <p:cNvPr id="3074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Kıyının şekli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Dalga etkisi</a:t>
            </a:r>
            <a:endParaRPr lang="tr-TR" dirty="0"/>
          </a:p>
        </p:txBody>
      </p:sp>
      <p:pic>
        <p:nvPicPr>
          <p:cNvPr id="4" name="Picture 2" descr="C:\Users\TOSHIBA\Desktop\Yeni Klasör (5)\Yeni Klasör\DSC_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3472"/>
            <a:ext cx="8084593" cy="5374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102</Words>
  <Application>Microsoft Office PowerPoint</Application>
  <PresentationFormat>Ekran Gösterisi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Kıyı jeomorfolojisine giriş</vt:lpstr>
      <vt:lpstr>Slayt 2</vt:lpstr>
      <vt:lpstr>Slayt 3</vt:lpstr>
      <vt:lpstr>tsunami</vt:lpstr>
      <vt:lpstr>https://www.quora.com/In-what-way-does-the-steering-of-a-ship-depend-on-the-tide</vt:lpstr>
      <vt:lpstr>İnsan etkisi</vt:lpstr>
      <vt:lpstr>Slayt 7</vt:lpstr>
      <vt:lpstr>Dalga etkisi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Kıyı jeomorfolojisine giriş</dc:title>
  <dc:creator>Kullanıcı</dc:creator>
  <cp:lastModifiedBy>-</cp:lastModifiedBy>
  <cp:revision>9</cp:revision>
  <dcterms:created xsi:type="dcterms:W3CDTF">2020-01-31T07:25:59Z</dcterms:created>
  <dcterms:modified xsi:type="dcterms:W3CDTF">2020-02-04T14:49:54Z</dcterms:modified>
</cp:coreProperties>
</file>