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61" r:id="rId4"/>
    <p:sldId id="262" r:id="rId5"/>
    <p:sldId id="263" r:id="rId6"/>
    <p:sldId id="264" r:id="rId7"/>
    <p:sldId id="265" r:id="rId8"/>
    <p:sldId id="267" r:id="rId9"/>
    <p:sldId id="268" r:id="rId10"/>
    <p:sldId id="27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92" d="100"/>
          <a:sy n="92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01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881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5801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10/18/2019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36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10/18/2019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8825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10/18/2019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9759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10/18/2019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5878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10/18/2019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652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10/18/2019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674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10/18/2019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0458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10/18/2019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738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7767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10/18/2019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7919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10/18/2019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5166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10/18/2019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59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963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5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09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811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804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43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865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662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AA321-7694-4D26-AFC0-773B379A4D8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10/18/2019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FB3E6-3D81-460A-AB94-0A81F5FD7FE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594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Chicken</a:t>
            </a:r>
            <a:r>
              <a:rPr lang="tr-TR" dirty="0" smtClean="0"/>
              <a:t> </a:t>
            </a:r>
            <a:r>
              <a:rPr lang="tr-TR" dirty="0" err="1" smtClean="0"/>
              <a:t>Breeds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Varieties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Chicken</a:t>
            </a:r>
            <a:r>
              <a:rPr lang="tr-TR" dirty="0" smtClean="0"/>
              <a:t> </a:t>
            </a:r>
            <a:r>
              <a:rPr lang="tr-TR" dirty="0" err="1" smtClean="0"/>
              <a:t>exist</a:t>
            </a:r>
            <a:r>
              <a:rPr lang="tr-TR" dirty="0" smtClean="0"/>
              <a:t> in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colors</a:t>
            </a:r>
            <a:r>
              <a:rPr lang="tr-TR" dirty="0" smtClean="0"/>
              <a:t>, </a:t>
            </a:r>
            <a:r>
              <a:rPr lang="tr-TR" dirty="0" err="1" smtClean="0"/>
              <a:t>sizes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shapes</a:t>
            </a:r>
            <a:r>
              <a:rPr lang="tr-TR" dirty="0" smtClean="0"/>
              <a:t>. </a:t>
            </a:r>
            <a:r>
              <a:rPr lang="tr-TR" dirty="0" err="1" smtClean="0"/>
              <a:t>There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200 </a:t>
            </a:r>
            <a:r>
              <a:rPr lang="tr-TR" dirty="0" err="1" smtClean="0"/>
              <a:t>chicken</a:t>
            </a:r>
            <a:r>
              <a:rPr lang="tr-TR" dirty="0" smtClean="0"/>
              <a:t> </a:t>
            </a:r>
            <a:r>
              <a:rPr lang="tr-TR" dirty="0" err="1" smtClean="0"/>
              <a:t>breeds</a:t>
            </a:r>
            <a:r>
              <a:rPr lang="tr-TR" dirty="0" smtClean="0"/>
              <a:t>.</a:t>
            </a:r>
          </a:p>
          <a:p>
            <a:r>
              <a:rPr lang="tr-TR" dirty="0" smtClean="0"/>
              <a:t>They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classified</a:t>
            </a:r>
            <a:r>
              <a:rPr lang="tr-TR" dirty="0" smtClean="0"/>
              <a:t> as </a:t>
            </a:r>
            <a:r>
              <a:rPr lang="tr-TR" dirty="0" err="1" smtClean="0"/>
              <a:t>pure</a:t>
            </a:r>
            <a:r>
              <a:rPr lang="tr-TR" dirty="0" smtClean="0"/>
              <a:t> </a:t>
            </a:r>
            <a:r>
              <a:rPr lang="tr-TR" dirty="0" err="1" smtClean="0"/>
              <a:t>breed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hybrids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903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Although standard pure breeds have left their place in hybrids for commercial breeding, </a:t>
            </a:r>
            <a:r>
              <a:rPr lang="tr-TR" dirty="0" err="1" smtClean="0"/>
              <a:t>pure</a:t>
            </a:r>
            <a:r>
              <a:rPr lang="tr-TR" dirty="0" smtClean="0"/>
              <a:t> </a:t>
            </a:r>
            <a:r>
              <a:rPr lang="tr-TR" dirty="0" err="1" smtClean="0"/>
              <a:t>breeds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still</a:t>
            </a:r>
            <a:r>
              <a:rPr lang="tr-TR" dirty="0" smtClean="0"/>
              <a:t> </a:t>
            </a:r>
            <a:r>
              <a:rPr lang="tr-TR" dirty="0" err="1" smtClean="0"/>
              <a:t>important</a:t>
            </a:r>
            <a:r>
              <a:rPr lang="tr-TR" dirty="0" smtClean="0"/>
              <a:t>. </a:t>
            </a:r>
          </a:p>
          <a:p>
            <a:r>
              <a:rPr lang="tr-TR" dirty="0" smtClean="0"/>
              <a:t>H</a:t>
            </a:r>
            <a:r>
              <a:rPr lang="en-US" dirty="0" err="1" smtClean="0"/>
              <a:t>ybrid</a:t>
            </a:r>
            <a:r>
              <a:rPr lang="en-US" dirty="0" smtClean="0"/>
              <a:t> breeding and breeding facilities have been developed by breeding and breeding enterprises. In parallel with the expansion of the production system, modern chicken breeds may gain importance again.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31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 of chicken breeds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Classification</a:t>
            </a:r>
            <a:r>
              <a:rPr lang="tr-TR" dirty="0" smtClean="0"/>
              <a:t> </a:t>
            </a:r>
            <a:r>
              <a:rPr lang="tr-TR" dirty="0" err="1" smtClean="0"/>
              <a:t>according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regions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American</a:t>
            </a:r>
            <a:r>
              <a:rPr lang="tr-TR" dirty="0" smtClean="0"/>
              <a:t> </a:t>
            </a:r>
            <a:r>
              <a:rPr lang="tr-TR" dirty="0" err="1" smtClean="0"/>
              <a:t>breeds</a:t>
            </a:r>
            <a:r>
              <a:rPr lang="tr-TR" dirty="0" smtClean="0"/>
              <a:t> </a:t>
            </a:r>
            <a:r>
              <a:rPr lang="tr-TR" altLang="en-US" dirty="0" smtClean="0"/>
              <a:t>(New </a:t>
            </a:r>
            <a:r>
              <a:rPr lang="tr-TR" altLang="en-US" dirty="0" err="1"/>
              <a:t>Hampshire,Rhod</a:t>
            </a:r>
            <a:r>
              <a:rPr lang="tr-TR" altLang="en-US" dirty="0"/>
              <a:t> Island </a:t>
            </a:r>
            <a:r>
              <a:rPr lang="tr-TR" altLang="en-US" dirty="0" err="1"/>
              <a:t>Red</a:t>
            </a:r>
            <a:r>
              <a:rPr lang="tr-TR" altLang="en-US" dirty="0"/>
              <a:t>, </a:t>
            </a:r>
            <a:r>
              <a:rPr lang="tr-TR" altLang="en-US" dirty="0" err="1"/>
              <a:t>Plymouth</a:t>
            </a:r>
            <a:r>
              <a:rPr lang="tr-TR" altLang="en-US" dirty="0"/>
              <a:t> </a:t>
            </a:r>
            <a:r>
              <a:rPr lang="tr-TR" altLang="en-US" dirty="0" err="1" smtClean="0"/>
              <a:t>Rock</a:t>
            </a:r>
            <a:r>
              <a:rPr lang="tr-TR" altLang="en-US" dirty="0" smtClean="0"/>
              <a:t>)</a:t>
            </a:r>
            <a:endParaRPr lang="tr-TR" altLang="en-US" b="1" dirty="0" smtClean="0"/>
          </a:p>
          <a:p>
            <a:r>
              <a:rPr lang="tr-TR" altLang="en-US" dirty="0" err="1" smtClean="0"/>
              <a:t>Asian</a:t>
            </a:r>
            <a:r>
              <a:rPr lang="tr-TR" altLang="en-US" dirty="0" smtClean="0"/>
              <a:t> </a:t>
            </a:r>
            <a:r>
              <a:rPr lang="tr-TR" dirty="0" err="1" smtClean="0"/>
              <a:t>breeds</a:t>
            </a:r>
            <a:r>
              <a:rPr lang="tr-TR" altLang="en-US" dirty="0" smtClean="0"/>
              <a:t> </a:t>
            </a:r>
            <a:r>
              <a:rPr lang="tr-TR" altLang="en-US" dirty="0"/>
              <a:t>(</a:t>
            </a:r>
            <a:r>
              <a:rPr lang="tr-TR" altLang="en-US" dirty="0" err="1" smtClean="0"/>
              <a:t>Brahma,Cochin,Langshan</a:t>
            </a:r>
            <a:r>
              <a:rPr lang="tr-TR" altLang="en-US" dirty="0" smtClean="0"/>
              <a:t>)</a:t>
            </a:r>
          </a:p>
          <a:p>
            <a:r>
              <a:rPr lang="tr-TR" altLang="en-US" dirty="0" smtClean="0"/>
              <a:t>English</a:t>
            </a:r>
            <a:r>
              <a:rPr lang="tr-TR" altLang="en-US" b="1" dirty="0" smtClean="0"/>
              <a:t> </a:t>
            </a:r>
            <a:r>
              <a:rPr lang="tr-TR" dirty="0" err="1" smtClean="0"/>
              <a:t>breeds</a:t>
            </a:r>
            <a:r>
              <a:rPr lang="tr-TR" altLang="en-US" b="1" dirty="0" smtClean="0"/>
              <a:t> </a:t>
            </a:r>
            <a:r>
              <a:rPr lang="tr-TR" altLang="en-US" dirty="0"/>
              <a:t>(</a:t>
            </a:r>
            <a:r>
              <a:rPr lang="tr-TR" altLang="en-US" dirty="0" err="1" smtClean="0"/>
              <a:t>Cornish,Orpington,Susse</a:t>
            </a:r>
            <a:r>
              <a:rPr lang="tr-TR" altLang="en-US" b="1" dirty="0" err="1" smtClean="0"/>
              <a:t>x</a:t>
            </a:r>
            <a:r>
              <a:rPr lang="tr-TR" altLang="en-US" dirty="0" smtClean="0"/>
              <a:t>)</a:t>
            </a:r>
            <a:endParaRPr lang="tr-TR" altLang="en-US" b="1" dirty="0" smtClean="0"/>
          </a:p>
          <a:p>
            <a:r>
              <a:rPr lang="tr-TR" altLang="en-US" dirty="0" err="1" smtClean="0"/>
              <a:t>Mediterranean</a:t>
            </a:r>
            <a:r>
              <a:rPr lang="tr-TR" altLang="en-US" b="1" dirty="0" smtClean="0"/>
              <a:t> </a:t>
            </a:r>
            <a:r>
              <a:rPr lang="tr-TR" dirty="0" err="1" smtClean="0"/>
              <a:t>breeds</a:t>
            </a:r>
            <a:r>
              <a:rPr lang="tr-TR" dirty="0" smtClean="0"/>
              <a:t> </a:t>
            </a:r>
            <a:r>
              <a:rPr lang="tr-TR" altLang="en-US" dirty="0" smtClean="0"/>
              <a:t>(</a:t>
            </a:r>
            <a:r>
              <a:rPr lang="tr-TR" altLang="en-US" dirty="0" err="1"/>
              <a:t>Leghorn,Minorca,Endülüs</a:t>
            </a:r>
            <a:r>
              <a:rPr lang="tr-TR" alt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138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Classification</a:t>
            </a:r>
            <a:r>
              <a:rPr lang="tr-TR" dirty="0" smtClean="0"/>
              <a:t>  </a:t>
            </a:r>
            <a:r>
              <a:rPr lang="tr-TR" dirty="0" err="1"/>
              <a:t>a</a:t>
            </a:r>
            <a:r>
              <a:rPr lang="tr-TR" dirty="0" err="1" smtClean="0"/>
              <a:t>ccording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yield</a:t>
            </a:r>
            <a:r>
              <a:rPr lang="tr-TR" dirty="0" smtClean="0"/>
              <a:t> </a:t>
            </a:r>
            <a:r>
              <a:rPr lang="tr-TR" dirty="0" err="1" smtClean="0"/>
              <a:t>aspects</a:t>
            </a:r>
            <a:r>
              <a:rPr lang="tr-TR" dirty="0" smtClean="0"/>
              <a:t>;</a:t>
            </a:r>
          </a:p>
          <a:p>
            <a:pPr defTabSz="457207"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tr-TR" altLang="en-US" dirty="0" err="1" smtClean="0"/>
              <a:t>Egg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type</a:t>
            </a:r>
            <a:r>
              <a:rPr lang="tr-TR" altLang="en-US" dirty="0" smtClean="0"/>
              <a:t> (</a:t>
            </a:r>
            <a:r>
              <a:rPr lang="tr-TR" altLang="en-US" dirty="0" err="1" smtClean="0"/>
              <a:t>Leghorn,Ankona,Minorca</a:t>
            </a:r>
            <a:r>
              <a:rPr lang="tr-TR" altLang="en-US" dirty="0"/>
              <a:t>)</a:t>
            </a:r>
          </a:p>
          <a:p>
            <a:pPr defTabSz="457207"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  <a:defRPr/>
            </a:pPr>
            <a:endParaRPr lang="tr-TR" altLang="en-US" dirty="0" smtClean="0"/>
          </a:p>
          <a:p>
            <a:pPr defTabSz="457207"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tr-TR" altLang="en-US" dirty="0" err="1" smtClean="0"/>
              <a:t>Meat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type</a:t>
            </a:r>
            <a:r>
              <a:rPr lang="tr-TR" altLang="en-US" dirty="0" smtClean="0"/>
              <a:t> (</a:t>
            </a:r>
            <a:r>
              <a:rPr lang="tr-TR" altLang="en-US" dirty="0" err="1" smtClean="0"/>
              <a:t>Brahma,Cochin,Cornish,Dorking,Langshan</a:t>
            </a:r>
            <a:r>
              <a:rPr lang="tr-TR" altLang="en-US" dirty="0"/>
              <a:t>)</a:t>
            </a:r>
          </a:p>
          <a:p>
            <a:pPr defTabSz="457207"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  <a:defRPr/>
            </a:pPr>
            <a:endParaRPr lang="tr-TR" altLang="en-US" dirty="0" smtClean="0"/>
          </a:p>
          <a:p>
            <a:pPr defTabSz="457207"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tr-TR" altLang="en-US" dirty="0" err="1" smtClean="0"/>
              <a:t>Meat-Egg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or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Egg-Meat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type</a:t>
            </a:r>
            <a:r>
              <a:rPr lang="tr-TR" altLang="en-US" dirty="0" smtClean="0"/>
              <a:t>(</a:t>
            </a:r>
            <a:r>
              <a:rPr lang="tr-TR" altLang="en-US" dirty="0" err="1" smtClean="0"/>
              <a:t>Australop,New</a:t>
            </a:r>
            <a:r>
              <a:rPr lang="tr-TR" altLang="en-US" dirty="0" smtClean="0"/>
              <a:t> </a:t>
            </a:r>
            <a:r>
              <a:rPr lang="tr-TR" altLang="en-US" dirty="0" err="1"/>
              <a:t>Hampshire,Plymouth-Rock</a:t>
            </a:r>
            <a:r>
              <a:rPr lang="tr-TR" altLang="en-US" dirty="0"/>
              <a:t>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021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According to body structure</a:t>
            </a:r>
          </a:p>
          <a:p>
            <a:r>
              <a:rPr lang="en-US" dirty="0" smtClean="0"/>
              <a:t>Heavy Breeds (Brahma, Cornish, </a:t>
            </a:r>
            <a:r>
              <a:rPr lang="tr-TR" dirty="0" err="1" smtClean="0"/>
              <a:t>Or</a:t>
            </a:r>
            <a:r>
              <a:rPr lang="en-US" dirty="0" err="1" smtClean="0"/>
              <a:t>pington</a:t>
            </a:r>
            <a:r>
              <a:rPr lang="en-US" dirty="0" smtClean="0"/>
              <a:t>)</a:t>
            </a:r>
            <a:endParaRPr lang="tr-TR" dirty="0" smtClean="0"/>
          </a:p>
          <a:p>
            <a:endParaRPr lang="en-US" dirty="0" smtClean="0"/>
          </a:p>
          <a:p>
            <a:r>
              <a:rPr lang="en-US" dirty="0" smtClean="0"/>
              <a:t>Medium </a:t>
            </a:r>
            <a:r>
              <a:rPr lang="tr-TR" dirty="0" err="1" smtClean="0"/>
              <a:t>Breeds</a:t>
            </a:r>
            <a:r>
              <a:rPr lang="en-US" dirty="0" smtClean="0"/>
              <a:t> (New Hampshire</a:t>
            </a:r>
            <a:r>
              <a:rPr lang="en-US" dirty="0" smtClean="0"/>
              <a:t>)</a:t>
            </a:r>
            <a:endParaRPr lang="tr-TR" dirty="0" smtClean="0"/>
          </a:p>
          <a:p>
            <a:endParaRPr lang="en-US" dirty="0" smtClean="0"/>
          </a:p>
          <a:p>
            <a:r>
              <a:rPr lang="en-US" dirty="0" smtClean="0"/>
              <a:t>Light </a:t>
            </a:r>
            <a:r>
              <a:rPr lang="tr-TR" dirty="0" err="1" smtClean="0"/>
              <a:t>Breeds</a:t>
            </a:r>
            <a:r>
              <a:rPr lang="en-US" dirty="0" smtClean="0"/>
              <a:t> (Leghorn, Minorca)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799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Native</a:t>
            </a:r>
            <a:r>
              <a:rPr lang="tr-TR" dirty="0" smtClean="0"/>
              <a:t> </a:t>
            </a:r>
            <a:r>
              <a:rPr lang="tr-TR" dirty="0" err="1" smtClean="0"/>
              <a:t>Breeds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Denizli</a:t>
            </a:r>
          </a:p>
          <a:p>
            <a:endParaRPr 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9781" y="2386981"/>
            <a:ext cx="4676037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521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Gerze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759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Sultan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59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Commercial </a:t>
            </a:r>
            <a:r>
              <a:rPr lang="tr-TR" dirty="0" err="1" smtClean="0"/>
              <a:t>hybrids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Hybrid production provide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material for commercial breeding</a:t>
            </a:r>
            <a:r>
              <a:rPr lang="tr-TR" dirty="0" smtClean="0"/>
              <a:t>. </a:t>
            </a:r>
          </a:p>
          <a:p>
            <a:r>
              <a:rPr lang="tr-TR" dirty="0" smtClean="0"/>
              <a:t>G</a:t>
            </a:r>
            <a:r>
              <a:rPr lang="en-US" dirty="0" err="1" smtClean="0"/>
              <a:t>enetic</a:t>
            </a:r>
            <a:r>
              <a:rPr lang="en-US" dirty="0" smtClean="0"/>
              <a:t> structure is different from each other</a:t>
            </a:r>
            <a:r>
              <a:rPr lang="tr-TR" dirty="0" smtClean="0"/>
              <a:t> </a:t>
            </a:r>
            <a:r>
              <a:rPr lang="en-US" dirty="0" smtClean="0"/>
              <a:t>obtained by parental lines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55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195</Words>
  <Application>Microsoft Office PowerPoint</Application>
  <PresentationFormat>Geniş ekran</PresentationFormat>
  <Paragraphs>31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Office Teması</vt:lpstr>
      <vt:lpstr>1_Office Teması</vt:lpstr>
      <vt:lpstr>Chicken Breeds and Varieties</vt:lpstr>
      <vt:lpstr>PowerPoint Sunusu</vt:lpstr>
      <vt:lpstr>Classification of chicken breeds</vt:lpstr>
      <vt:lpstr>PowerPoint Sunusu</vt:lpstr>
      <vt:lpstr>PowerPoint Sunusu</vt:lpstr>
      <vt:lpstr>Native Breeds</vt:lpstr>
      <vt:lpstr>Gerze </vt:lpstr>
      <vt:lpstr>Sultan</vt:lpstr>
      <vt:lpstr>Commercial hybrids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</dc:creator>
  <cp:lastModifiedBy>a</cp:lastModifiedBy>
  <cp:revision>11</cp:revision>
  <dcterms:created xsi:type="dcterms:W3CDTF">2019-10-16T11:05:23Z</dcterms:created>
  <dcterms:modified xsi:type="dcterms:W3CDTF">2019-10-18T05:41:06Z</dcterms:modified>
</cp:coreProperties>
</file>