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3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882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97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587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65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7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045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3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91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516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10/18/2019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9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Breeds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Varieties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 smtClean="0"/>
              <a:t> in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colors</a:t>
            </a:r>
            <a:r>
              <a:rPr lang="tr-TR" dirty="0" smtClean="0"/>
              <a:t>, </a:t>
            </a:r>
            <a:r>
              <a:rPr lang="tr-TR" dirty="0" err="1" smtClean="0"/>
              <a:t>sizes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shapes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200 </a:t>
            </a:r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breeds</a:t>
            </a:r>
            <a:r>
              <a:rPr lang="tr-TR" dirty="0" smtClean="0"/>
              <a:t>.</a:t>
            </a:r>
          </a:p>
          <a:p>
            <a:r>
              <a:rPr lang="tr-TR" dirty="0" smtClean="0"/>
              <a:t>They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classified</a:t>
            </a:r>
            <a:r>
              <a:rPr lang="tr-TR" dirty="0" smtClean="0"/>
              <a:t> as </a:t>
            </a:r>
            <a:r>
              <a:rPr lang="tr-TR" dirty="0" err="1" smtClean="0"/>
              <a:t>pure</a:t>
            </a:r>
            <a:r>
              <a:rPr lang="tr-TR" dirty="0" smtClean="0"/>
              <a:t> </a:t>
            </a:r>
            <a:r>
              <a:rPr lang="tr-TR" dirty="0" err="1" smtClean="0"/>
              <a:t>breed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hybrids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0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standard pure breeds have left their place in hybrids for commercial breeding, </a:t>
            </a:r>
            <a:r>
              <a:rPr lang="tr-TR" dirty="0" err="1" smtClean="0"/>
              <a:t>pure</a:t>
            </a:r>
            <a:r>
              <a:rPr lang="tr-TR" dirty="0" smtClean="0"/>
              <a:t> </a:t>
            </a:r>
            <a:r>
              <a:rPr lang="tr-TR" dirty="0" err="1" smtClean="0"/>
              <a:t>breeds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still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. </a:t>
            </a:r>
          </a:p>
          <a:p>
            <a:r>
              <a:rPr lang="tr-TR" dirty="0" smtClean="0"/>
              <a:t>H</a:t>
            </a:r>
            <a:r>
              <a:rPr lang="en-US" dirty="0" err="1" smtClean="0"/>
              <a:t>ybrid</a:t>
            </a:r>
            <a:r>
              <a:rPr lang="en-US" dirty="0" smtClean="0"/>
              <a:t> breeding and breeding facilities have been developed by breeding and breeding enterprises. In parallel with the expansion of the production system, modern chicken breeds may gain importance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chicken breeds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Classification</a:t>
            </a:r>
            <a:r>
              <a:rPr lang="tr-TR" dirty="0" smtClean="0"/>
              <a:t>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regions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breeds</a:t>
            </a:r>
            <a:r>
              <a:rPr lang="tr-TR" dirty="0" smtClean="0"/>
              <a:t> </a:t>
            </a:r>
            <a:r>
              <a:rPr lang="tr-TR" altLang="en-US" dirty="0" smtClean="0"/>
              <a:t>(New </a:t>
            </a:r>
            <a:r>
              <a:rPr lang="tr-TR" altLang="en-US" dirty="0" err="1"/>
              <a:t>Hampshire,Rhod</a:t>
            </a:r>
            <a:r>
              <a:rPr lang="tr-TR" altLang="en-US" dirty="0"/>
              <a:t> Island </a:t>
            </a:r>
            <a:r>
              <a:rPr lang="tr-TR" altLang="en-US" dirty="0" err="1"/>
              <a:t>Red</a:t>
            </a:r>
            <a:r>
              <a:rPr lang="tr-TR" altLang="en-US" dirty="0"/>
              <a:t>, </a:t>
            </a:r>
            <a:r>
              <a:rPr lang="tr-TR" altLang="en-US" dirty="0" err="1"/>
              <a:t>Plymouth</a:t>
            </a:r>
            <a:r>
              <a:rPr lang="tr-TR" altLang="en-US" dirty="0"/>
              <a:t> </a:t>
            </a:r>
            <a:r>
              <a:rPr lang="tr-TR" altLang="en-US" dirty="0" err="1" smtClean="0"/>
              <a:t>Rock</a:t>
            </a:r>
            <a:r>
              <a:rPr lang="tr-TR" altLang="en-US" dirty="0" smtClean="0"/>
              <a:t>)</a:t>
            </a:r>
            <a:endParaRPr lang="tr-TR" altLang="en-US" b="1" dirty="0" smtClean="0"/>
          </a:p>
          <a:p>
            <a:r>
              <a:rPr lang="tr-TR" altLang="en-US" dirty="0" err="1" smtClean="0"/>
              <a:t>Asian</a:t>
            </a:r>
            <a:r>
              <a:rPr lang="tr-TR" altLang="en-US" dirty="0" smtClean="0"/>
              <a:t> </a:t>
            </a:r>
            <a:r>
              <a:rPr lang="tr-TR" dirty="0" err="1" smtClean="0"/>
              <a:t>breeds</a:t>
            </a:r>
            <a:r>
              <a:rPr lang="tr-TR" altLang="en-US" dirty="0" smtClean="0"/>
              <a:t> </a:t>
            </a:r>
            <a:r>
              <a:rPr lang="tr-TR" altLang="en-US" dirty="0"/>
              <a:t>(</a:t>
            </a:r>
            <a:r>
              <a:rPr lang="tr-TR" altLang="en-US" dirty="0" err="1" smtClean="0"/>
              <a:t>Brahma,Cochin,Langshan</a:t>
            </a:r>
            <a:r>
              <a:rPr lang="tr-TR" altLang="en-US" dirty="0" smtClean="0"/>
              <a:t>)</a:t>
            </a:r>
          </a:p>
          <a:p>
            <a:r>
              <a:rPr lang="tr-TR" altLang="en-US" dirty="0" smtClean="0"/>
              <a:t>English</a:t>
            </a:r>
            <a:r>
              <a:rPr lang="tr-TR" altLang="en-US" b="1" dirty="0" smtClean="0"/>
              <a:t> </a:t>
            </a:r>
            <a:r>
              <a:rPr lang="tr-TR" dirty="0" err="1" smtClean="0"/>
              <a:t>breeds</a:t>
            </a:r>
            <a:r>
              <a:rPr lang="tr-TR" altLang="en-US" b="1" dirty="0" smtClean="0"/>
              <a:t> </a:t>
            </a:r>
            <a:r>
              <a:rPr lang="tr-TR" altLang="en-US" dirty="0"/>
              <a:t>(</a:t>
            </a:r>
            <a:r>
              <a:rPr lang="tr-TR" altLang="en-US" dirty="0" err="1" smtClean="0"/>
              <a:t>Cornish,Orpington,Susse</a:t>
            </a:r>
            <a:r>
              <a:rPr lang="tr-TR" altLang="en-US" b="1" dirty="0" err="1" smtClean="0"/>
              <a:t>x</a:t>
            </a:r>
            <a:r>
              <a:rPr lang="tr-TR" altLang="en-US" dirty="0" smtClean="0"/>
              <a:t>)</a:t>
            </a:r>
            <a:endParaRPr lang="tr-TR" altLang="en-US" b="1" dirty="0" smtClean="0"/>
          </a:p>
          <a:p>
            <a:r>
              <a:rPr lang="tr-TR" altLang="en-US" dirty="0" err="1" smtClean="0"/>
              <a:t>Mediterranean</a:t>
            </a:r>
            <a:r>
              <a:rPr lang="tr-TR" altLang="en-US" b="1" dirty="0" smtClean="0"/>
              <a:t> </a:t>
            </a:r>
            <a:r>
              <a:rPr lang="tr-TR" dirty="0" err="1" smtClean="0"/>
              <a:t>breeds</a:t>
            </a:r>
            <a:r>
              <a:rPr lang="tr-TR" dirty="0" smtClean="0"/>
              <a:t> </a:t>
            </a:r>
            <a:r>
              <a:rPr lang="tr-TR" altLang="en-US" dirty="0" smtClean="0"/>
              <a:t>(</a:t>
            </a:r>
            <a:r>
              <a:rPr lang="tr-TR" altLang="en-US" dirty="0" err="1"/>
              <a:t>Leghorn,Minorca,Endülüs</a:t>
            </a:r>
            <a:r>
              <a:rPr lang="tr-TR" alt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13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Classification</a:t>
            </a:r>
            <a:r>
              <a:rPr lang="tr-TR" dirty="0" smtClean="0"/>
              <a:t>  </a:t>
            </a:r>
            <a:r>
              <a:rPr lang="tr-TR" dirty="0" err="1"/>
              <a:t>a</a:t>
            </a:r>
            <a:r>
              <a:rPr lang="tr-TR" dirty="0" err="1" smtClean="0"/>
              <a:t>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yield</a:t>
            </a:r>
            <a:r>
              <a:rPr lang="tr-TR" dirty="0" smtClean="0"/>
              <a:t> </a:t>
            </a:r>
            <a:r>
              <a:rPr lang="tr-TR" dirty="0" err="1" smtClean="0"/>
              <a:t>aspects</a:t>
            </a:r>
            <a:r>
              <a:rPr lang="tr-TR" dirty="0" smtClean="0"/>
              <a:t>;</a:t>
            </a:r>
          </a:p>
          <a:p>
            <a:pPr defTabSz="457207"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tr-TR" altLang="en-US" dirty="0" err="1" smtClean="0"/>
              <a:t>Egg</a:t>
            </a:r>
            <a:r>
              <a:rPr lang="tr-TR" altLang="en-US" dirty="0" smtClean="0"/>
              <a:t> </a:t>
            </a:r>
            <a:r>
              <a:rPr lang="tr-TR" altLang="en-US" dirty="0" err="1" smtClean="0"/>
              <a:t>type</a:t>
            </a:r>
            <a:r>
              <a:rPr lang="tr-TR" altLang="en-US" dirty="0" smtClean="0"/>
              <a:t> (</a:t>
            </a:r>
            <a:r>
              <a:rPr lang="tr-TR" altLang="en-US" dirty="0" err="1" smtClean="0"/>
              <a:t>Leghorn,Ankona,Minorca</a:t>
            </a:r>
            <a:r>
              <a:rPr lang="tr-TR" altLang="en-US" dirty="0"/>
              <a:t>)</a:t>
            </a:r>
          </a:p>
          <a:p>
            <a:pPr defTabSz="457207"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tr-TR" altLang="en-US" dirty="0" smtClean="0"/>
          </a:p>
          <a:p>
            <a:pPr defTabSz="457207"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tr-TR" altLang="en-US" dirty="0" err="1" smtClean="0"/>
              <a:t>Meat</a:t>
            </a:r>
            <a:r>
              <a:rPr lang="tr-TR" altLang="en-US" dirty="0" smtClean="0"/>
              <a:t> </a:t>
            </a:r>
            <a:r>
              <a:rPr lang="tr-TR" altLang="en-US" dirty="0" err="1" smtClean="0"/>
              <a:t>type</a:t>
            </a:r>
            <a:r>
              <a:rPr lang="tr-TR" altLang="en-US" dirty="0" smtClean="0"/>
              <a:t> (</a:t>
            </a:r>
            <a:r>
              <a:rPr lang="tr-TR" altLang="en-US" dirty="0" err="1" smtClean="0"/>
              <a:t>Brahma,Cochin,Cornish,Dorking,Langshan</a:t>
            </a:r>
            <a:r>
              <a:rPr lang="tr-TR" altLang="en-US" dirty="0"/>
              <a:t>)</a:t>
            </a:r>
          </a:p>
          <a:p>
            <a:pPr defTabSz="457207"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tr-TR" altLang="en-US" dirty="0" smtClean="0"/>
          </a:p>
          <a:p>
            <a:pPr defTabSz="457207"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tr-TR" altLang="en-US" dirty="0" err="1" smtClean="0"/>
              <a:t>Meat-Egg</a:t>
            </a:r>
            <a:r>
              <a:rPr lang="tr-TR" altLang="en-US" dirty="0" smtClean="0"/>
              <a:t> </a:t>
            </a:r>
            <a:r>
              <a:rPr lang="tr-TR" altLang="en-US" dirty="0" err="1" smtClean="0"/>
              <a:t>or</a:t>
            </a:r>
            <a:r>
              <a:rPr lang="tr-TR" altLang="en-US" dirty="0" smtClean="0"/>
              <a:t> </a:t>
            </a:r>
            <a:r>
              <a:rPr lang="tr-TR" altLang="en-US" dirty="0" err="1" smtClean="0"/>
              <a:t>Egg-Meat</a:t>
            </a:r>
            <a:r>
              <a:rPr lang="tr-TR" altLang="en-US" dirty="0" smtClean="0"/>
              <a:t> </a:t>
            </a:r>
            <a:r>
              <a:rPr lang="tr-TR" altLang="en-US" dirty="0" err="1" smtClean="0"/>
              <a:t>type</a:t>
            </a:r>
            <a:r>
              <a:rPr lang="tr-TR" altLang="en-US" dirty="0" smtClean="0"/>
              <a:t>(</a:t>
            </a:r>
            <a:r>
              <a:rPr lang="tr-TR" altLang="en-US" dirty="0" err="1" smtClean="0"/>
              <a:t>Australop,New</a:t>
            </a:r>
            <a:r>
              <a:rPr lang="tr-TR" altLang="en-US" dirty="0" smtClean="0"/>
              <a:t> </a:t>
            </a:r>
            <a:r>
              <a:rPr lang="tr-TR" altLang="en-US" dirty="0" err="1"/>
              <a:t>Hampshire,Plymouth-Rock</a:t>
            </a:r>
            <a:r>
              <a:rPr lang="tr-TR" alt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2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According to body structure</a:t>
            </a:r>
          </a:p>
          <a:p>
            <a:r>
              <a:rPr lang="en-US" dirty="0" smtClean="0"/>
              <a:t>Heavy Breeds (Brahma, Cornish, </a:t>
            </a:r>
            <a:r>
              <a:rPr lang="tr-TR" dirty="0" err="1" smtClean="0"/>
              <a:t>Or</a:t>
            </a:r>
            <a:r>
              <a:rPr lang="en-US" dirty="0" err="1" smtClean="0"/>
              <a:t>pington</a:t>
            </a:r>
            <a:r>
              <a:rPr lang="en-US" dirty="0" smtClean="0"/>
              <a:t>)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Medium </a:t>
            </a:r>
            <a:r>
              <a:rPr lang="tr-TR" dirty="0" err="1" smtClean="0"/>
              <a:t>Breeds</a:t>
            </a:r>
            <a:r>
              <a:rPr lang="en-US" dirty="0" smtClean="0"/>
              <a:t> (New Hampshire</a:t>
            </a:r>
            <a:r>
              <a:rPr lang="en-US" dirty="0" smtClean="0"/>
              <a:t>)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Light </a:t>
            </a:r>
            <a:r>
              <a:rPr lang="tr-TR" dirty="0" err="1" smtClean="0"/>
              <a:t>Breeds</a:t>
            </a:r>
            <a:r>
              <a:rPr lang="en-US" dirty="0" smtClean="0"/>
              <a:t> (Leghorn, Minorca)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79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Native</a:t>
            </a:r>
            <a:r>
              <a:rPr lang="tr-TR" dirty="0" smtClean="0"/>
              <a:t> </a:t>
            </a:r>
            <a:r>
              <a:rPr lang="tr-TR" dirty="0" err="1" smtClean="0"/>
              <a:t>Breeds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Denizli</a:t>
            </a:r>
          </a:p>
          <a:p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9781" y="2386981"/>
            <a:ext cx="4676037" cy="256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52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Gerze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75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Sultan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9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Commercial </a:t>
            </a:r>
            <a:r>
              <a:rPr lang="tr-TR" dirty="0" err="1" smtClean="0"/>
              <a:t>hybrids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Hybrid production provide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material for commercial breeding</a:t>
            </a:r>
            <a:r>
              <a:rPr lang="tr-TR" dirty="0" smtClean="0"/>
              <a:t>. </a:t>
            </a:r>
          </a:p>
          <a:p>
            <a:r>
              <a:rPr lang="tr-TR" dirty="0" smtClean="0"/>
              <a:t>G</a:t>
            </a:r>
            <a:r>
              <a:rPr lang="en-US" dirty="0" err="1" smtClean="0"/>
              <a:t>enetic</a:t>
            </a:r>
            <a:r>
              <a:rPr lang="en-US" dirty="0" smtClean="0"/>
              <a:t> structure is different from each other</a:t>
            </a:r>
            <a:r>
              <a:rPr lang="tr-TR" dirty="0" smtClean="0"/>
              <a:t> </a:t>
            </a:r>
            <a:r>
              <a:rPr lang="en-US" dirty="0" smtClean="0"/>
              <a:t>obtained by parental lines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5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195</Words>
  <Application>Microsoft Office PowerPoint</Application>
  <PresentationFormat>Geniş ekran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Teması</vt:lpstr>
      <vt:lpstr>1_Office Teması</vt:lpstr>
      <vt:lpstr>Chicken Breeds and Varieties</vt:lpstr>
      <vt:lpstr>PowerPoint Sunusu</vt:lpstr>
      <vt:lpstr>Classification of chicken breeds</vt:lpstr>
      <vt:lpstr>PowerPoint Sunusu</vt:lpstr>
      <vt:lpstr>PowerPoint Sunusu</vt:lpstr>
      <vt:lpstr>Native Breeds</vt:lpstr>
      <vt:lpstr>Gerze </vt:lpstr>
      <vt:lpstr>Sultan</vt:lpstr>
      <vt:lpstr>Commercial hybrids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11</cp:revision>
  <dcterms:created xsi:type="dcterms:W3CDTF">2019-10-16T11:05:23Z</dcterms:created>
  <dcterms:modified xsi:type="dcterms:W3CDTF">2019-10-18T05:41:06Z</dcterms:modified>
</cp:coreProperties>
</file>