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A6AD22-9F04-482A-B440-5C81B95CD4F2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133478-4951-45BD-9D69-88E612A8C08C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Desen Hazırlama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Desen tanımı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Desen Öğeleri</a:t>
            </a:r>
          </a:p>
          <a:p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Nokta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Çizgi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Biçim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Hacim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Açık- Koyu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Doku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Desende Kompozisyon İlkeleri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Çizgi (eğri ya da doğru) </a:t>
            </a:r>
          </a:p>
          <a:p>
            <a:r>
              <a:rPr lang="tr-TR" dirty="0" smtClean="0"/>
              <a:t>Biçim ( </a:t>
            </a:r>
            <a:r>
              <a:rPr lang="tr-TR" dirty="0"/>
              <a:t>ş</a:t>
            </a:r>
            <a:r>
              <a:rPr lang="tr-TR" dirty="0" smtClean="0"/>
              <a:t>ekil, Form) </a:t>
            </a:r>
          </a:p>
          <a:p>
            <a:r>
              <a:rPr lang="tr-TR" dirty="0" smtClean="0"/>
              <a:t>Yönler (yatay, dikey, eğik) </a:t>
            </a:r>
          </a:p>
          <a:p>
            <a:r>
              <a:rPr lang="tr-TR" dirty="0" smtClean="0"/>
              <a:t> Büyüklük - küçüklük, genişlik – darlık </a:t>
            </a:r>
          </a:p>
          <a:p>
            <a:r>
              <a:rPr lang="tr-TR" dirty="0" smtClean="0"/>
              <a:t> Renk </a:t>
            </a:r>
          </a:p>
          <a:p>
            <a:r>
              <a:rPr lang="tr-TR" dirty="0" smtClean="0"/>
              <a:t>Ton dereceleri (açık, orta, koyu tonlar)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Yönler (Yatay, Dikey, Eğik)</a:t>
            </a:r>
            <a:endParaRPr lang="tr-TR" dirty="0"/>
          </a:p>
          <a:p>
            <a:r>
              <a:rPr lang="tr-TR" dirty="0" smtClean="0"/>
              <a:t>Büyüklük küçüklük, genişlik  darlık</a:t>
            </a:r>
            <a:endParaRPr lang="tr-TR" dirty="0"/>
          </a:p>
          <a:p>
            <a:r>
              <a:rPr lang="tr-TR" dirty="0" smtClean="0"/>
              <a:t>Tekrar</a:t>
            </a:r>
          </a:p>
          <a:p>
            <a:r>
              <a:rPr lang="tr-TR" dirty="0" smtClean="0"/>
              <a:t>Uygunluk</a:t>
            </a:r>
          </a:p>
          <a:p>
            <a:r>
              <a:rPr lang="tr-TR" dirty="0" smtClean="0"/>
              <a:t>Zıtlık </a:t>
            </a:r>
          </a:p>
          <a:p>
            <a:r>
              <a:rPr lang="tr-TR" dirty="0" smtClean="0"/>
              <a:t>Egemenlik</a:t>
            </a:r>
          </a:p>
          <a:p>
            <a:r>
              <a:rPr lang="tr-TR" dirty="0" smtClean="0"/>
              <a:t>Denge</a:t>
            </a:r>
          </a:p>
          <a:p>
            <a:r>
              <a:rPr lang="tr-TR" dirty="0" smtClean="0"/>
              <a:t>Birlik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Desen çiziminde kullanılan araçlar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80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Akış</vt:lpstr>
      <vt:lpstr>Desen Hazırlama 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 Hazırlama </dc:title>
  <dc:creator>Kullanıcı123</dc:creator>
  <cp:lastModifiedBy>Kullanıcı123</cp:lastModifiedBy>
  <cp:revision>2</cp:revision>
  <dcterms:created xsi:type="dcterms:W3CDTF">2017-06-13T13:29:42Z</dcterms:created>
  <dcterms:modified xsi:type="dcterms:W3CDTF">2017-06-13T13:52:56Z</dcterms:modified>
</cp:coreProperties>
</file>