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1" r:id="rId5"/>
    <p:sldId id="266" r:id="rId6"/>
    <p:sldId id="267" r:id="rId7"/>
    <p:sldId id="271" r:id="rId8"/>
    <p:sldId id="272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rtlCol="0" anchor="b">
            <a:normAutofit/>
          </a:bodyPr>
          <a:lstStyle>
            <a:lvl1pPr algn="ctr">
              <a:defRPr sz="4800"/>
            </a:lvl1pPr>
          </a:lstStyle>
          <a:p>
            <a:pPr rtl="0"/>
            <a:r>
              <a:rPr lang="tr-TR" noProof="0" smtClean="0"/>
              <a:t>Asıl başlık stili için tıklatın</a:t>
            </a:r>
            <a:endParaRPr lang="tr-TR" noProof="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 rtlCol="0"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tr-TR" noProof="0" smtClean="0"/>
              <a:t>Asıl alt başlık stilini düzenlemek için tıklatın</a:t>
            </a:r>
            <a:endParaRPr lang="tr-TR" noProof="0" dirty="0"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BC3558D-C8FC-43EA-9569-063AD07AD3F2}" type="datetimeFigureOut">
              <a:rPr lang="tr-TR" smtClean="0"/>
              <a:pPr/>
              <a:t>29.04.2020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A7087958-DB19-41CC-935A-39F0B032EB0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sı İçeren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Resim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tr-TR" noProof="0" smtClean="0"/>
              <a:t>Asıl başlık stili için tıklatın</a:t>
            </a:r>
            <a:endParaRPr lang="tr-TR" noProof="0" dirty="0"/>
          </a:p>
        </p:txBody>
      </p:sp>
      <p:sp>
        <p:nvSpPr>
          <p:cNvPr id="3" name="Resim Yer Tutucusu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rtlCol="0"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tr-TR" noProof="0" smtClean="0"/>
              <a:t>Resim eklemek için simgeyi tıklatın</a:t>
            </a:r>
            <a:endParaRPr lang="tr-TR" noProof="0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 rtlCol="0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tr-TR" noProof="0" smtClean="0"/>
              <a:t>Asıl metin stillerini düzenlemek için tıklatın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BC3558D-C8FC-43EA-9569-063AD07AD3F2}" type="datetimeFigureOut">
              <a:rPr lang="tr-TR" smtClean="0"/>
              <a:pPr/>
              <a:t>29.04.2020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A7087958-DB19-41CC-935A-39F0B032EB0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Resim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rtlCol="0" anchor="ctr"/>
          <a:lstStyle>
            <a:lvl1pPr algn="ctr">
              <a:defRPr sz="3200"/>
            </a:lvl1pPr>
          </a:lstStyle>
          <a:p>
            <a:pPr rtl="0"/>
            <a:r>
              <a:rPr lang="tr-TR" noProof="0" smtClean="0"/>
              <a:t>Asıl başlık stili için tıklatın</a:t>
            </a:r>
            <a:endParaRPr lang="tr-TR" noProof="0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rtlCol="0"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tr-TR" noProof="0" smtClean="0"/>
              <a:t>Asıl metin stillerini düzenlemek için tıklatın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BC3558D-C8FC-43EA-9569-063AD07AD3F2}" type="datetimeFigureOut">
              <a:rPr lang="tr-TR" smtClean="0"/>
              <a:pPr/>
              <a:t>29.04.2020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A7087958-DB19-41CC-935A-39F0B032EB0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Resim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tr-TR" noProof="0" smtClean="0"/>
              <a:t>Asıl başlık stili için tıklatın</a:t>
            </a:r>
            <a:endParaRPr lang="tr-TR" noProof="0" dirty="0"/>
          </a:p>
        </p:txBody>
      </p:sp>
      <p:sp>
        <p:nvSpPr>
          <p:cNvPr id="12" name="Metin Yer Tutucusu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tr-TR" noProof="0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tr-TR" noProof="0" smtClean="0"/>
              <a:t>Asıl metin stillerini düzenlemek için tıklatın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BC3558D-C8FC-43EA-9569-063AD07AD3F2}" type="datetimeFigureOut">
              <a:rPr lang="tr-TR" smtClean="0"/>
              <a:pPr/>
              <a:t>29.04.2020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A7087958-DB19-41CC-935A-39F0B032EB0B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3" name="Metin Kutusu 12"/>
          <p:cNvSpPr txBox="1"/>
          <p:nvPr/>
        </p:nvSpPr>
        <p:spPr>
          <a:xfrm>
            <a:off x="751116" y="75416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tr-TR" sz="8000" noProof="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Metin Kutusu 13"/>
          <p:cNvSpPr txBox="1"/>
          <p:nvPr/>
        </p:nvSpPr>
        <p:spPr>
          <a:xfrm>
            <a:off x="7918169" y="299357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tr-TR" sz="8000" noProof="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d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Resim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rtlCol="0" anchor="b"/>
          <a:lstStyle>
            <a:lvl1pPr algn="ctr">
              <a:defRPr sz="3200"/>
            </a:lvl1pPr>
          </a:lstStyle>
          <a:p>
            <a:pPr rtl="0"/>
            <a:r>
              <a:rPr lang="tr-TR" noProof="0" smtClean="0"/>
              <a:t>Asıl başlık stili için tıklatın</a:t>
            </a:r>
            <a:endParaRPr lang="tr-TR" noProof="0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rtlCol="0"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tr-TR" noProof="0" smtClean="0"/>
              <a:t>Asıl metin stillerini düzenlemek için tıklatın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BC3558D-C8FC-43EA-9569-063AD07AD3F2}" type="datetimeFigureOut">
              <a:rPr lang="tr-TR" smtClean="0"/>
              <a:pPr/>
              <a:t>29.04.2020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A7087958-DB19-41CC-935A-39F0B032EB0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Resim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Başlık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 rtlCol="0"/>
          <a:lstStyle/>
          <a:p>
            <a:pPr rtl="0"/>
            <a:r>
              <a:rPr lang="tr-TR" noProof="0" smtClean="0"/>
              <a:t>Asıl başlık stili için tıklatın</a:t>
            </a:r>
            <a:endParaRPr lang="tr-TR" noProof="0" dirty="0"/>
          </a:p>
        </p:txBody>
      </p:sp>
      <p:sp>
        <p:nvSpPr>
          <p:cNvPr id="7" name="Metin Yer Tutucusu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r-TR" noProof="0" smtClean="0"/>
              <a:t>Asıl metin stillerini düzenlemek için tıklatın</a:t>
            </a:r>
          </a:p>
        </p:txBody>
      </p:sp>
      <p:sp>
        <p:nvSpPr>
          <p:cNvPr id="8" name="Metin Yer Tutucusu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tr-TR" noProof="0" smtClean="0"/>
              <a:t>Asıl metin stillerini düzenlemek için tıklatın</a:t>
            </a:r>
          </a:p>
        </p:txBody>
      </p:sp>
      <p:sp>
        <p:nvSpPr>
          <p:cNvPr id="9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r-TR" noProof="0" smtClean="0"/>
              <a:t>Asıl metin stillerini düzenlemek için tıklatın</a:t>
            </a:r>
          </a:p>
        </p:txBody>
      </p:sp>
      <p:sp>
        <p:nvSpPr>
          <p:cNvPr id="10" name="Metin Yer Tutucusu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tr-TR" noProof="0" smtClean="0"/>
              <a:t>Asıl metin stillerini düzenlemek için tıklatın</a:t>
            </a:r>
          </a:p>
        </p:txBody>
      </p:sp>
      <p:sp>
        <p:nvSpPr>
          <p:cNvPr id="11" name="Metin Yer Tutucusu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r-TR" noProof="0" smtClean="0"/>
              <a:t>Asıl metin stillerini düzenlemek için tıklatın</a:t>
            </a:r>
          </a:p>
        </p:txBody>
      </p:sp>
      <p:sp>
        <p:nvSpPr>
          <p:cNvPr id="12" name="Metin Yer Tutucusu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tr-TR" noProof="0" smtClean="0"/>
              <a:t>Asıl metin stillerini düzenlemek için tıklatın</a:t>
            </a:r>
          </a:p>
        </p:txBody>
      </p:sp>
      <p:sp>
        <p:nvSpPr>
          <p:cNvPr id="3" name="Tarih Yer Tutucusu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BC3558D-C8FC-43EA-9569-063AD07AD3F2}" type="datetimeFigureOut">
              <a:rPr lang="tr-TR" smtClean="0"/>
              <a:pPr/>
              <a:t>29.04.2020</a:t>
            </a:fld>
            <a:endParaRPr lang="tr-TR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A7087958-DB19-41CC-935A-39F0B032EB0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Resim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Başlık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 rtlCol="0"/>
          <a:lstStyle/>
          <a:p>
            <a:pPr rtl="0"/>
            <a:r>
              <a:rPr lang="tr-TR" noProof="0" smtClean="0"/>
              <a:t>Asıl başlık stili için tıklatın</a:t>
            </a:r>
            <a:endParaRPr lang="tr-TR" noProof="0" dirty="0"/>
          </a:p>
        </p:txBody>
      </p:sp>
      <p:sp>
        <p:nvSpPr>
          <p:cNvPr id="19" name="Metin Yer Tutucusu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r-TR" noProof="0" smtClean="0"/>
              <a:t>Asıl metin stillerini düzenlemek için tıklatın</a:t>
            </a:r>
          </a:p>
        </p:txBody>
      </p:sp>
      <p:sp>
        <p:nvSpPr>
          <p:cNvPr id="20" name="Resim Yer Tutucusu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tr-TR" noProof="0" smtClean="0"/>
              <a:t>Resim eklemek için simgeyi tıklatın</a:t>
            </a:r>
            <a:endParaRPr lang="tr-TR" noProof="0" dirty="0"/>
          </a:p>
        </p:txBody>
      </p:sp>
      <p:sp>
        <p:nvSpPr>
          <p:cNvPr id="21" name="Metin Yer Tutucusu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tr-TR" noProof="0" smtClean="0"/>
              <a:t>Asıl metin stillerini düzenlemek için tıklatın</a:t>
            </a:r>
          </a:p>
        </p:txBody>
      </p:sp>
      <p:sp>
        <p:nvSpPr>
          <p:cNvPr id="22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r-TR" noProof="0" smtClean="0"/>
              <a:t>Asıl metin stillerini düzenlemek için tıklatın</a:t>
            </a:r>
          </a:p>
        </p:txBody>
      </p:sp>
      <p:sp>
        <p:nvSpPr>
          <p:cNvPr id="23" name="Resim Yer Tutucusu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tr-TR" noProof="0" smtClean="0"/>
              <a:t>Resim eklemek için simgeyi tıklatın</a:t>
            </a:r>
            <a:endParaRPr lang="tr-TR" noProof="0" dirty="0"/>
          </a:p>
        </p:txBody>
      </p:sp>
      <p:sp>
        <p:nvSpPr>
          <p:cNvPr id="24" name="Metin Yer Tutucusu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tr-TR" noProof="0" smtClean="0"/>
              <a:t>Asıl metin stillerini düzenlemek için tıklatın</a:t>
            </a:r>
          </a:p>
        </p:txBody>
      </p:sp>
      <p:sp>
        <p:nvSpPr>
          <p:cNvPr id="25" name="Metin Yer Tutucusu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r-TR" noProof="0" smtClean="0"/>
              <a:t>Asıl metin stillerini düzenlemek için tıklatın</a:t>
            </a:r>
          </a:p>
        </p:txBody>
      </p:sp>
      <p:sp>
        <p:nvSpPr>
          <p:cNvPr id="26" name="Resim Yer Tutucusu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tr-TR" noProof="0" smtClean="0"/>
              <a:t>Resim eklemek için simgeyi tıklatın</a:t>
            </a:r>
            <a:endParaRPr lang="tr-TR" noProof="0" dirty="0"/>
          </a:p>
        </p:txBody>
      </p:sp>
      <p:sp>
        <p:nvSpPr>
          <p:cNvPr id="27" name="Metin Yer Tutucusu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tr-TR" noProof="0" smtClean="0"/>
              <a:t>Asıl metin stillerini düzenlemek için tıklatın</a:t>
            </a:r>
          </a:p>
        </p:txBody>
      </p:sp>
      <p:sp>
        <p:nvSpPr>
          <p:cNvPr id="3" name="Tarih Yer Tutucusu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BC3558D-C8FC-43EA-9569-063AD07AD3F2}" type="datetimeFigureOut">
              <a:rPr lang="tr-TR" smtClean="0"/>
              <a:pPr/>
              <a:t>29.04.2020</a:t>
            </a:fld>
            <a:endParaRPr lang="tr-TR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A7087958-DB19-41CC-935A-39F0B032EB0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Resim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noProof="0" smtClean="0"/>
              <a:t>Asıl başlık stili için tıklatın</a:t>
            </a:r>
            <a:endParaRPr lang="tr-TR" noProof="0" dirty="0"/>
          </a:p>
        </p:txBody>
      </p:sp>
      <p:sp>
        <p:nvSpPr>
          <p:cNvPr id="11" name="Dikey Metin Yer Tutucusu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 rtlCol="0"/>
          <a:lstStyle/>
          <a:p>
            <a:pPr lvl="0" rtl="0"/>
            <a:r>
              <a:rPr lang="tr-TR" noProof="0" smtClean="0"/>
              <a:t>Asıl metin stillerini düzenlemek için tıklatın</a:t>
            </a:r>
          </a:p>
          <a:p>
            <a:pPr lvl="1" rtl="0"/>
            <a:r>
              <a:rPr lang="tr-TR" noProof="0" smtClean="0"/>
              <a:t>İkinci düzey</a:t>
            </a:r>
          </a:p>
          <a:p>
            <a:pPr lvl="2" rtl="0"/>
            <a:r>
              <a:rPr lang="tr-TR" noProof="0" smtClean="0"/>
              <a:t>Üçüncü düzey</a:t>
            </a:r>
          </a:p>
          <a:p>
            <a:pPr lvl="3" rtl="0"/>
            <a:r>
              <a:rPr lang="tr-TR" noProof="0" smtClean="0"/>
              <a:t>Dördüncü düzey</a:t>
            </a:r>
          </a:p>
          <a:p>
            <a:pPr lvl="4" rtl="0"/>
            <a:r>
              <a:rPr lang="tr-TR" noProof="0" smtClean="0"/>
              <a:t>Beşinci düzey</a:t>
            </a:r>
            <a:endParaRPr lang="tr-TR" noProof="0" dirty="0"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BC3558D-C8FC-43EA-9569-063AD07AD3F2}" type="datetimeFigureOut">
              <a:rPr lang="tr-TR" smtClean="0"/>
              <a:pPr/>
              <a:t>29.04.2020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A7087958-DB19-41CC-935A-39F0B032EB0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Resim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 rtlCol="0"/>
          <a:lstStyle>
            <a:lvl1pPr algn="l">
              <a:defRPr/>
            </a:lvl1pPr>
          </a:lstStyle>
          <a:p>
            <a:pPr rtl="0"/>
            <a:r>
              <a:rPr lang="tr-TR" noProof="0" smtClean="0"/>
              <a:t>Asıl başlık stili için tıklatın</a:t>
            </a:r>
            <a:endParaRPr lang="tr-TR" noProof="0" dirty="0"/>
          </a:p>
        </p:txBody>
      </p:sp>
      <p:sp>
        <p:nvSpPr>
          <p:cNvPr id="8" name="Dikey Metin Yer Tutucusu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 rtlCol="0"/>
          <a:lstStyle/>
          <a:p>
            <a:pPr lvl="0" rtl="0"/>
            <a:r>
              <a:rPr lang="tr-TR" noProof="0" smtClean="0"/>
              <a:t>Asıl metin stillerini düzenlemek için tıklatın</a:t>
            </a:r>
          </a:p>
          <a:p>
            <a:pPr lvl="1" rtl="0"/>
            <a:r>
              <a:rPr lang="tr-TR" noProof="0" smtClean="0"/>
              <a:t>İkinci düzey</a:t>
            </a:r>
          </a:p>
          <a:p>
            <a:pPr lvl="2" rtl="0"/>
            <a:r>
              <a:rPr lang="tr-TR" noProof="0" smtClean="0"/>
              <a:t>Üçüncü düzey</a:t>
            </a:r>
          </a:p>
          <a:p>
            <a:pPr lvl="3" rtl="0"/>
            <a:r>
              <a:rPr lang="tr-TR" noProof="0" smtClean="0"/>
              <a:t>Dördüncü düzey</a:t>
            </a:r>
          </a:p>
          <a:p>
            <a:pPr lvl="4" rtl="0"/>
            <a:r>
              <a:rPr lang="tr-TR" noProof="0" smtClean="0"/>
              <a:t>Beşinci düzey</a:t>
            </a:r>
            <a:endParaRPr lang="tr-TR" noProof="0" dirty="0"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BC3558D-C8FC-43EA-9569-063AD07AD3F2}" type="datetimeFigureOut">
              <a:rPr lang="tr-TR" smtClean="0"/>
              <a:pPr/>
              <a:t>29.04.2020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A7087958-DB19-41CC-935A-39F0B032EB0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noProof="0" smtClean="0"/>
              <a:t>Asıl başlık stili için tıklatın</a:t>
            </a:r>
            <a:endParaRPr lang="tr-TR" noProof="0" dirty="0"/>
          </a:p>
        </p:txBody>
      </p:sp>
      <p:sp>
        <p:nvSpPr>
          <p:cNvPr id="12" name="İçerik Yer Tutucusu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 rtlCol="0"/>
          <a:lstStyle/>
          <a:p>
            <a:pPr lvl="0" rtl="0"/>
            <a:r>
              <a:rPr lang="tr-TR" noProof="0" smtClean="0"/>
              <a:t>Asıl metin stillerini düzenlemek için tıklatın</a:t>
            </a:r>
          </a:p>
          <a:p>
            <a:pPr lvl="1" rtl="0"/>
            <a:r>
              <a:rPr lang="tr-TR" noProof="0" smtClean="0"/>
              <a:t>İkinci düzey</a:t>
            </a:r>
          </a:p>
          <a:p>
            <a:pPr lvl="2" rtl="0"/>
            <a:r>
              <a:rPr lang="tr-TR" noProof="0" smtClean="0"/>
              <a:t>Üçüncü düzey</a:t>
            </a:r>
          </a:p>
          <a:p>
            <a:pPr lvl="3" rtl="0"/>
            <a:r>
              <a:rPr lang="tr-TR" noProof="0" smtClean="0"/>
              <a:t>Dördüncü düzey</a:t>
            </a:r>
          </a:p>
          <a:p>
            <a:pPr lvl="4" rtl="0"/>
            <a:r>
              <a:rPr lang="tr-TR" noProof="0" smtClean="0"/>
              <a:t>Beşinci düzey</a:t>
            </a:r>
            <a:endParaRPr lang="tr-TR" noProof="0" dirty="0"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BC3558D-C8FC-43EA-9569-063AD07AD3F2}" type="datetimeFigureOut">
              <a:rPr lang="tr-TR" smtClean="0"/>
              <a:pPr/>
              <a:t>29.04.2020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A7087958-DB19-41CC-935A-39F0B032EB0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Başlığ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Resim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rtlCol="0" anchor="b">
            <a:normAutofit/>
          </a:bodyPr>
          <a:lstStyle>
            <a:lvl1pPr>
              <a:defRPr sz="4000"/>
            </a:lvl1pPr>
          </a:lstStyle>
          <a:p>
            <a:pPr rtl="0"/>
            <a:r>
              <a:rPr lang="tr-TR" noProof="0" smtClean="0"/>
              <a:t>Asıl başlık stili için tıklatın</a:t>
            </a:r>
            <a:endParaRPr lang="tr-TR" noProof="0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tr-TR" noProof="0" smtClean="0"/>
              <a:t>Asıl metin stillerini düzenlemek için tıklatın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BC3558D-C8FC-43EA-9569-063AD07AD3F2}" type="datetimeFigureOut">
              <a:rPr lang="tr-TR" smtClean="0"/>
              <a:pPr/>
              <a:t>29.04.2020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A7087958-DB19-41CC-935A-39F0B032EB0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Resim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Başlık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 rtlCol="0"/>
          <a:lstStyle/>
          <a:p>
            <a:pPr rtl="0"/>
            <a:r>
              <a:rPr lang="tr-TR" noProof="0" smtClean="0"/>
              <a:t>Asıl başlık stili için tıklatın</a:t>
            </a:r>
            <a:endParaRPr lang="tr-TR" noProof="0" dirty="0"/>
          </a:p>
        </p:txBody>
      </p:sp>
      <p:sp>
        <p:nvSpPr>
          <p:cNvPr id="12" name="İçerik Yer Tutucusu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 rtlCol="0"/>
          <a:lstStyle/>
          <a:p>
            <a:pPr lvl="0" rtl="0"/>
            <a:r>
              <a:rPr lang="tr-TR" noProof="0" smtClean="0"/>
              <a:t>Asıl metin stillerini düzenlemek için tıklatın</a:t>
            </a:r>
          </a:p>
          <a:p>
            <a:pPr lvl="1" rtl="0"/>
            <a:r>
              <a:rPr lang="tr-TR" noProof="0" smtClean="0"/>
              <a:t>İkinci düzey</a:t>
            </a:r>
          </a:p>
          <a:p>
            <a:pPr lvl="2" rtl="0"/>
            <a:r>
              <a:rPr lang="tr-TR" noProof="0" smtClean="0"/>
              <a:t>Üçüncü düzey</a:t>
            </a:r>
          </a:p>
          <a:p>
            <a:pPr lvl="3" rtl="0"/>
            <a:r>
              <a:rPr lang="tr-TR" noProof="0" smtClean="0"/>
              <a:t>Dördüncü düzey</a:t>
            </a:r>
          </a:p>
          <a:p>
            <a:pPr lvl="4" rtl="0"/>
            <a:r>
              <a:rPr lang="tr-TR" noProof="0" smtClean="0"/>
              <a:t>Beşinci düzey</a:t>
            </a:r>
            <a:endParaRPr lang="tr-TR" noProof="0" dirty="0"/>
          </a:p>
        </p:txBody>
      </p:sp>
      <p:sp>
        <p:nvSpPr>
          <p:cNvPr id="13" name="İçerik Yer Tutucusu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 rtlCol="0"/>
          <a:lstStyle/>
          <a:p>
            <a:pPr lvl="0" rtl="0"/>
            <a:r>
              <a:rPr lang="tr-TR" noProof="0" smtClean="0"/>
              <a:t>Asıl metin stillerini düzenlemek için tıklatın</a:t>
            </a:r>
          </a:p>
          <a:p>
            <a:pPr lvl="1" rtl="0"/>
            <a:r>
              <a:rPr lang="tr-TR" noProof="0" smtClean="0"/>
              <a:t>İkinci düzey</a:t>
            </a:r>
          </a:p>
          <a:p>
            <a:pPr lvl="2" rtl="0"/>
            <a:r>
              <a:rPr lang="tr-TR" noProof="0" smtClean="0"/>
              <a:t>Üçüncü düzey</a:t>
            </a:r>
          </a:p>
          <a:p>
            <a:pPr lvl="3" rtl="0"/>
            <a:r>
              <a:rPr lang="tr-TR" noProof="0" smtClean="0"/>
              <a:t>Dördüncü düzey</a:t>
            </a:r>
          </a:p>
          <a:p>
            <a:pPr lvl="4" rtl="0"/>
            <a:r>
              <a:rPr lang="tr-TR" noProof="0" smtClean="0"/>
              <a:t>Beşinci düzey</a:t>
            </a:r>
            <a:endParaRPr lang="tr-TR" noProof="0" dirty="0"/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BC3558D-C8FC-43EA-9569-063AD07AD3F2}" type="datetimeFigureOut">
              <a:rPr lang="tr-TR" smtClean="0"/>
              <a:pPr/>
              <a:t>29.04.2020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A7087958-DB19-41CC-935A-39F0B032EB0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Resim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Başlık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 rtlCol="0"/>
          <a:lstStyle/>
          <a:p>
            <a:pPr rtl="0"/>
            <a:r>
              <a:rPr lang="tr-TR" noProof="0" smtClean="0"/>
              <a:t>Asıl başlık stili için tıklatın</a:t>
            </a:r>
            <a:endParaRPr lang="tr-TR" noProof="0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rtlCol="0"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r-TR" noProof="0" smtClean="0"/>
              <a:t>Asıl metin stillerini düzenlemek için tıklatın</a:t>
            </a:r>
          </a:p>
        </p:txBody>
      </p:sp>
      <p:sp>
        <p:nvSpPr>
          <p:cNvPr id="12" name="İçerik Yer Tutucusu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 rtlCol="0"/>
          <a:lstStyle/>
          <a:p>
            <a:pPr lvl="0" rtl="0"/>
            <a:r>
              <a:rPr lang="tr-TR" noProof="0" smtClean="0"/>
              <a:t>Asıl metin stillerini düzenlemek için tıklatın</a:t>
            </a:r>
          </a:p>
          <a:p>
            <a:pPr lvl="1" rtl="0"/>
            <a:r>
              <a:rPr lang="tr-TR" noProof="0" smtClean="0"/>
              <a:t>İkinci düzey</a:t>
            </a:r>
          </a:p>
          <a:p>
            <a:pPr lvl="2" rtl="0"/>
            <a:r>
              <a:rPr lang="tr-TR" noProof="0" smtClean="0"/>
              <a:t>Üçüncü düzey</a:t>
            </a:r>
          </a:p>
          <a:p>
            <a:pPr lvl="3" rtl="0"/>
            <a:r>
              <a:rPr lang="tr-TR" noProof="0" smtClean="0"/>
              <a:t>Dördüncü düzey</a:t>
            </a:r>
          </a:p>
          <a:p>
            <a:pPr lvl="4" rtl="0"/>
            <a:r>
              <a:rPr lang="tr-TR" noProof="0" smtClean="0"/>
              <a:t>Beşinci düzey</a:t>
            </a:r>
            <a:endParaRPr lang="tr-TR" noProof="0" dirty="0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rtlCol="0"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r-TR" noProof="0" smtClean="0"/>
              <a:t>Asıl metin stillerini düzenlemek için tıklatın</a:t>
            </a:r>
          </a:p>
        </p:txBody>
      </p:sp>
      <p:sp>
        <p:nvSpPr>
          <p:cNvPr id="13" name="İçerik Yer Tutucusu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 rtlCol="0"/>
          <a:lstStyle/>
          <a:p>
            <a:pPr lvl="0" rtl="0"/>
            <a:r>
              <a:rPr lang="tr-TR" noProof="0" smtClean="0"/>
              <a:t>Asıl metin stillerini düzenlemek için tıklatın</a:t>
            </a:r>
          </a:p>
          <a:p>
            <a:pPr lvl="1" rtl="0"/>
            <a:r>
              <a:rPr lang="tr-TR" noProof="0" smtClean="0"/>
              <a:t>İkinci düzey</a:t>
            </a:r>
          </a:p>
          <a:p>
            <a:pPr lvl="2" rtl="0"/>
            <a:r>
              <a:rPr lang="tr-TR" noProof="0" smtClean="0"/>
              <a:t>Üçüncü düzey</a:t>
            </a:r>
          </a:p>
          <a:p>
            <a:pPr lvl="3" rtl="0"/>
            <a:r>
              <a:rPr lang="tr-TR" noProof="0" smtClean="0"/>
              <a:t>Dördüncü düzey</a:t>
            </a:r>
          </a:p>
          <a:p>
            <a:pPr lvl="4" rtl="0"/>
            <a:r>
              <a:rPr lang="tr-TR" noProof="0" smtClean="0"/>
              <a:t>Beşinci düzey</a:t>
            </a:r>
            <a:endParaRPr lang="tr-TR" noProof="0" dirty="0"/>
          </a:p>
        </p:txBody>
      </p:sp>
      <p:sp>
        <p:nvSpPr>
          <p:cNvPr id="7" name="Tarih Yer Tutucusu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BC3558D-C8FC-43EA-9569-063AD07AD3F2}" type="datetimeFigureOut">
              <a:rPr lang="tr-TR" smtClean="0"/>
              <a:pPr/>
              <a:t>29.04.2020</a:t>
            </a:fld>
            <a:endParaRPr lang="tr-TR"/>
          </a:p>
        </p:txBody>
      </p:sp>
      <p:sp>
        <p:nvSpPr>
          <p:cNvPr id="8" name="Alt Bilgi Yer Tutucusu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A7087958-DB19-41CC-935A-39F0B032EB0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Resim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noProof="0" smtClean="0"/>
              <a:t>Asıl başlık stili için tıklatın</a:t>
            </a:r>
            <a:endParaRPr lang="tr-TR" noProof="0" dirty="0"/>
          </a:p>
        </p:txBody>
      </p:sp>
      <p:sp>
        <p:nvSpPr>
          <p:cNvPr id="3" name="Tarih Yer Tutucusu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BC3558D-C8FC-43EA-9569-063AD07AD3F2}" type="datetimeFigureOut">
              <a:rPr lang="tr-TR" smtClean="0"/>
              <a:pPr/>
              <a:t>29.04.2020</a:t>
            </a:fld>
            <a:endParaRPr lang="tr-TR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A7087958-DB19-41CC-935A-39F0B032EB0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arih Yer Tutucusu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BC3558D-C8FC-43EA-9569-063AD07AD3F2}" type="datetimeFigureOut">
              <a:rPr lang="tr-TR" smtClean="0"/>
              <a:pPr/>
              <a:t>29.04.2020</a:t>
            </a:fld>
            <a:endParaRPr lang="tr-TR"/>
          </a:p>
        </p:txBody>
      </p:sp>
      <p:sp>
        <p:nvSpPr>
          <p:cNvPr id="3" name="Alt Bilgi Yer Tutucusu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A7087958-DB19-41CC-935A-39F0B032EB0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Resim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Resim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rtlCol="0" anchor="b"/>
          <a:lstStyle>
            <a:lvl1pPr algn="ctr">
              <a:defRPr sz="3200"/>
            </a:lvl1pPr>
          </a:lstStyle>
          <a:p>
            <a:pPr rtl="0"/>
            <a:r>
              <a:rPr lang="tr-TR" noProof="0" smtClean="0"/>
              <a:t>Asıl başlık stili için tıklatın</a:t>
            </a:r>
            <a:endParaRPr lang="tr-TR" noProof="0" dirty="0"/>
          </a:p>
        </p:txBody>
      </p:sp>
      <p:sp>
        <p:nvSpPr>
          <p:cNvPr id="10" name="İçerik Yer Tutucusu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 rtlCol="0"/>
          <a:lstStyle/>
          <a:p>
            <a:pPr lvl="0" rtl="0"/>
            <a:r>
              <a:rPr lang="tr-TR" noProof="0" smtClean="0"/>
              <a:t>Asıl metin stillerini düzenlemek için tıklatın</a:t>
            </a:r>
          </a:p>
          <a:p>
            <a:pPr lvl="1" rtl="0"/>
            <a:r>
              <a:rPr lang="tr-TR" noProof="0" smtClean="0"/>
              <a:t>İkinci düzey</a:t>
            </a:r>
          </a:p>
          <a:p>
            <a:pPr lvl="2" rtl="0"/>
            <a:r>
              <a:rPr lang="tr-TR" noProof="0" smtClean="0"/>
              <a:t>Üçüncü düzey</a:t>
            </a:r>
          </a:p>
          <a:p>
            <a:pPr lvl="3" rtl="0"/>
            <a:r>
              <a:rPr lang="tr-TR" noProof="0" smtClean="0"/>
              <a:t>Dördüncü düzey</a:t>
            </a:r>
          </a:p>
          <a:p>
            <a:pPr lvl="4" rtl="0"/>
            <a:r>
              <a:rPr lang="tr-TR" noProof="0" smtClean="0"/>
              <a:t>Beşinci düzey</a:t>
            </a:r>
            <a:endParaRPr lang="tr-TR" noProof="0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 rtlCol="0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tr-TR" noProof="0" smtClean="0"/>
              <a:t>Asıl metin stillerini düzenlemek için tıklatın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BC3558D-C8FC-43EA-9569-063AD07AD3F2}" type="datetimeFigureOut">
              <a:rPr lang="tr-TR" smtClean="0"/>
              <a:pPr/>
              <a:t>29.04.2020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A7087958-DB19-41CC-935A-39F0B032EB0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Resim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Resim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4451227" cy="2023254"/>
          </a:xfrm>
        </p:spPr>
        <p:txBody>
          <a:bodyPr rtlCol="0" anchor="b"/>
          <a:lstStyle>
            <a:lvl1pPr algn="ctr">
              <a:defRPr sz="3200"/>
            </a:lvl1pPr>
          </a:lstStyle>
          <a:p>
            <a:pPr rtl="0"/>
            <a:r>
              <a:rPr lang="tr-TR" noProof="0" smtClean="0"/>
              <a:t>Asıl başlık stili için tıklatın</a:t>
            </a:r>
            <a:endParaRPr lang="tr-TR" noProof="0" dirty="0"/>
          </a:p>
        </p:txBody>
      </p:sp>
      <p:sp>
        <p:nvSpPr>
          <p:cNvPr id="3" name="Resim Yer Tutucusu 2"/>
          <p:cNvSpPr>
            <a:spLocks noGrp="1" noChangeAspect="1"/>
          </p:cNvSpPr>
          <p:nvPr>
            <p:ph type="pic" idx="1"/>
          </p:nvPr>
        </p:nvSpPr>
        <p:spPr>
          <a:xfrm>
            <a:off x="5568602" y="609601"/>
            <a:ext cx="2441519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tr-TR" noProof="0" smtClean="0"/>
              <a:t>Resim eklemek için simgeyi tıklatın</a:t>
            </a:r>
            <a:endParaRPr lang="tr-TR" noProof="0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451212" cy="3158347"/>
          </a:xfrm>
        </p:spPr>
        <p:txBody>
          <a:bodyPr rtlCol="0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tr-TR" noProof="0" smtClean="0"/>
              <a:t>Asıl metin stillerini düzenlemek için tıklatın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BC3558D-C8FC-43EA-9569-063AD07AD3F2}" type="datetimeFigureOut">
              <a:rPr lang="tr-TR" smtClean="0"/>
              <a:pPr/>
              <a:t>29.04.2020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A7087958-DB19-41CC-935A-39F0B032EB0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tr-TR" noProof="0" dirty="0"/>
              <a:t>Asıl başlık stilini düzenlemek için tıklayın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tr-TR" noProof="0" dirty="0"/>
              <a:t>Asıl metin stillerini düzenlemek için tıklayın</a:t>
            </a:r>
          </a:p>
          <a:p>
            <a:pPr lvl="1" rtl="0"/>
            <a:r>
              <a:rPr lang="tr-TR" noProof="0" dirty="0"/>
              <a:t>İkinci düzey</a:t>
            </a:r>
          </a:p>
          <a:p>
            <a:pPr lvl="2" rtl="0"/>
            <a:r>
              <a:rPr lang="tr-TR" noProof="0" dirty="0"/>
              <a:t>Üçüncü düzey</a:t>
            </a:r>
          </a:p>
          <a:p>
            <a:pPr lvl="3" rtl="0"/>
            <a:r>
              <a:rPr lang="tr-TR" noProof="0" dirty="0"/>
              <a:t>Dördüncü düzey</a:t>
            </a:r>
          </a:p>
          <a:p>
            <a:pPr lvl="4" rtl="0"/>
            <a:r>
              <a:rPr lang="tr-TR" noProof="0" dirty="0"/>
              <a:t>Beşinci düzey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DBC3558D-C8FC-43EA-9569-063AD07AD3F2}" type="datetimeFigureOut">
              <a:rPr lang="tr-TR" smtClean="0"/>
              <a:pPr/>
              <a:t>29.04.2020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7087958-DB19-41CC-935A-39F0B032EB0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313259" y="1000108"/>
            <a:ext cx="6517482" cy="3414098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tr-TR" b="1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Toplantılarda Uygulanması Gereken Protokol Kuralları</a:t>
            </a:r>
            <a:endParaRPr lang="tr-TR" b="1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85332" y="618519"/>
            <a:ext cx="7773338" cy="938273"/>
          </a:xfrm>
        </p:spPr>
        <p:txBody>
          <a:bodyPr/>
          <a:lstStyle/>
          <a:p>
            <a:r>
              <a:rPr lang="tr-TR" b="1" dirty="0">
                <a:solidFill>
                  <a:srgbClr val="002060"/>
                </a:solidFill>
              </a:rPr>
              <a:t>TOPLANTI </a:t>
            </a:r>
            <a:r>
              <a:rPr lang="tr-TR" b="1" dirty="0" smtClean="0">
                <a:solidFill>
                  <a:srgbClr val="002060"/>
                </a:solidFill>
              </a:rPr>
              <a:t>PROTOKOLÜ </a:t>
            </a:r>
            <a:endParaRPr lang="tr-TR" b="1" dirty="0">
              <a:solidFill>
                <a:srgbClr val="00206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685330" y="1428736"/>
            <a:ext cx="7772870" cy="5000659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>
              <a:lnSpc>
                <a:spcPct val="140000"/>
              </a:lnSpc>
              <a:buFont typeface="Wingdings" pitchFamily="2" charset="2"/>
              <a:buChar char="q"/>
            </a:pPr>
            <a:r>
              <a:rPr lang="tr-TR" cap="none" dirty="0" smtClean="0">
                <a:solidFill>
                  <a:srgbClr val="002060"/>
                </a:solidFill>
                <a:latin typeface="Comic Sans MS" pitchFamily="66" charset="0"/>
              </a:rPr>
              <a:t>Toplantı daveti telefonla değil, yazı ile yapılmalıdır. </a:t>
            </a:r>
          </a:p>
          <a:p>
            <a:pPr>
              <a:lnSpc>
                <a:spcPct val="140000"/>
              </a:lnSpc>
              <a:buFont typeface="Wingdings" pitchFamily="2" charset="2"/>
              <a:buChar char="q"/>
            </a:pPr>
            <a:r>
              <a:rPr lang="tr-TR" cap="none" dirty="0" smtClean="0">
                <a:solidFill>
                  <a:srgbClr val="002060"/>
                </a:solidFill>
                <a:latin typeface="Comic Sans MS" pitchFamily="66" charset="0"/>
              </a:rPr>
              <a:t>Toplantıya katılacak kişilere gönderilecek davet yazısında toplantı yeri, tarihi ve saati, katılacak kişiler ve toplantı konusu ve gündemi bulunmalıdır. </a:t>
            </a:r>
          </a:p>
          <a:p>
            <a:pPr>
              <a:lnSpc>
                <a:spcPct val="140000"/>
              </a:lnSpc>
              <a:buFont typeface="Wingdings" pitchFamily="2" charset="2"/>
              <a:buChar char="q"/>
            </a:pPr>
            <a:r>
              <a:rPr lang="tr-TR" cap="none" dirty="0" smtClean="0">
                <a:solidFill>
                  <a:srgbClr val="002060"/>
                </a:solidFill>
                <a:latin typeface="Comic Sans MS" pitchFamily="66" charset="0"/>
              </a:rPr>
              <a:t>Davet yazısında toplantı için ne kadar süre ayrıldığının (başlangıç ve bitiş saatleri) bildirilmesi nazik bir davranıştır.</a:t>
            </a:r>
          </a:p>
          <a:p>
            <a:pPr>
              <a:lnSpc>
                <a:spcPct val="140000"/>
              </a:lnSpc>
              <a:buFont typeface="Wingdings" pitchFamily="2" charset="2"/>
              <a:buChar char="q"/>
            </a:pPr>
            <a:r>
              <a:rPr lang="tr-TR" cap="none" dirty="0" smtClean="0">
                <a:solidFill>
                  <a:srgbClr val="002060"/>
                </a:solidFill>
                <a:latin typeface="Comic Sans MS" pitchFamily="66" charset="0"/>
              </a:rPr>
              <a:t>Gündemin katılımcılara dağıtımı (davet yazısı ile gönderilmemişse) toplantı tarihinden en fazla üç ya da dört gün önce yapılmalıdır. </a:t>
            </a:r>
          </a:p>
          <a:p>
            <a:pPr>
              <a:lnSpc>
                <a:spcPct val="140000"/>
              </a:lnSpc>
              <a:buFont typeface="Wingdings" pitchFamily="2" charset="2"/>
              <a:buChar char="q"/>
            </a:pPr>
            <a:r>
              <a:rPr lang="tr-TR" cap="none" dirty="0" smtClean="0">
                <a:solidFill>
                  <a:srgbClr val="002060"/>
                </a:solidFill>
                <a:latin typeface="Comic Sans MS" pitchFamily="66" charset="0"/>
              </a:rPr>
              <a:t>Toplantıya şehir dışından katılacaklar için otel rezervasyonu yaptırmak ve ulaşımı organize etmek uygun bir davranıştır.</a:t>
            </a:r>
          </a:p>
          <a:p>
            <a:pPr>
              <a:lnSpc>
                <a:spcPct val="140000"/>
              </a:lnSpc>
              <a:buFont typeface="Wingdings" pitchFamily="2" charset="2"/>
              <a:buChar char="q"/>
            </a:pPr>
            <a:r>
              <a:rPr lang="tr-TR" cap="none" dirty="0" smtClean="0">
                <a:solidFill>
                  <a:srgbClr val="002060"/>
                </a:solidFill>
                <a:latin typeface="Comic Sans MS" pitchFamily="66" charset="0"/>
              </a:rPr>
              <a:t>Toplantıya katılamayacak ya da yerine bir başkasını gönderecek kişilerin, bu durumu toplantıyı düzenleyen kişi ya da kuruma önceden bildirmeleri uygun bir davranıştır.  </a:t>
            </a:r>
          </a:p>
        </p:txBody>
      </p:sp>
    </p:spTree>
    <p:extLst>
      <p:ext uri="{BB962C8B-B14F-4D97-AF65-F5344CB8AC3E}">
        <p14:creationId xmlns="" xmlns:p14="http://schemas.microsoft.com/office/powerpoint/2010/main" val="54584382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14348" y="0"/>
            <a:ext cx="7773338" cy="1154298"/>
          </a:xfrm>
        </p:spPr>
        <p:txBody>
          <a:bodyPr>
            <a:normAutofit/>
          </a:bodyPr>
          <a:lstStyle/>
          <a:p>
            <a:r>
              <a:rPr lang="tr-TR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TOPLANTI PROTOKOLU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685330" y="1071546"/>
            <a:ext cx="7772870" cy="4719655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r>
              <a:rPr lang="tr-TR" cap="none" dirty="0" smtClean="0">
                <a:solidFill>
                  <a:srgbClr val="002060"/>
                </a:solidFill>
                <a:latin typeface="Comic Sans MS" pitchFamily="66" charset="0"/>
              </a:rPr>
              <a:t>Hazırlık aşamasında yönetici asistanı toplantı düzeni konusunda yöneticinin ya da toplantı başkanının fikrini almalıdır.  </a:t>
            </a:r>
          </a:p>
          <a:p>
            <a:r>
              <a:rPr lang="tr-TR" cap="none" dirty="0" smtClean="0">
                <a:solidFill>
                  <a:srgbClr val="002060"/>
                </a:solidFill>
                <a:latin typeface="Comic Sans MS" pitchFamily="66" charset="0"/>
              </a:rPr>
              <a:t>Yüz yüze etkileşim amaçlanıyorsa “halka” ya da “u” şekli tercih edilmelidir. </a:t>
            </a:r>
          </a:p>
          <a:p>
            <a:r>
              <a:rPr lang="tr-TR" cap="none" dirty="0" smtClean="0">
                <a:solidFill>
                  <a:srgbClr val="002060"/>
                </a:solidFill>
                <a:latin typeface="Comic Sans MS" pitchFamily="66" charset="0"/>
              </a:rPr>
              <a:t>Toplantılarda başkan katılımcılara hakim bir yerde oturmalıdır.</a:t>
            </a:r>
          </a:p>
          <a:p>
            <a:r>
              <a:rPr lang="tr-TR" cap="none" dirty="0" smtClean="0">
                <a:solidFill>
                  <a:srgbClr val="002060"/>
                </a:solidFill>
                <a:latin typeface="Comic Sans MS" pitchFamily="66" charset="0"/>
              </a:rPr>
              <a:t>Toplantının </a:t>
            </a:r>
            <a:r>
              <a:rPr lang="tr-TR" cap="none" dirty="0" smtClean="0">
                <a:solidFill>
                  <a:srgbClr val="002060"/>
                </a:solidFill>
                <a:latin typeface="Comic Sans MS" pitchFamily="66" charset="0"/>
              </a:rPr>
              <a:t>telefon görüşmeleri ya da ziyaretçiler tarafından bölünmesine izin verilmemelidir. </a:t>
            </a:r>
            <a:endParaRPr lang="tr-TR" cap="none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r>
              <a:rPr lang="tr-TR" cap="none" dirty="0" smtClean="0">
                <a:solidFill>
                  <a:srgbClr val="002060"/>
                </a:solidFill>
                <a:latin typeface="Comic Sans MS" pitchFamily="66" charset="0"/>
              </a:rPr>
              <a:t>Toplantının sonunda başkan tarafından herkese </a:t>
            </a:r>
            <a:r>
              <a:rPr lang="tr-TR" cap="none" dirty="0" smtClean="0">
                <a:solidFill>
                  <a:srgbClr val="002060"/>
                </a:solidFill>
                <a:latin typeface="Comic Sans MS" pitchFamily="66" charset="0"/>
              </a:rPr>
              <a:t>söz hakkı verilmeli, </a:t>
            </a:r>
            <a:r>
              <a:rPr lang="tr-TR" cap="none" dirty="0" smtClean="0">
                <a:solidFill>
                  <a:srgbClr val="002060"/>
                </a:solidFill>
                <a:latin typeface="Comic Sans MS" pitchFamily="66" charset="0"/>
              </a:rPr>
              <a:t>ancak konuşmalar </a:t>
            </a:r>
            <a:r>
              <a:rPr lang="tr-TR" cap="none" dirty="0" smtClean="0">
                <a:solidFill>
                  <a:srgbClr val="002060"/>
                </a:solidFill>
                <a:latin typeface="Comic Sans MS" pitchFamily="66" charset="0"/>
              </a:rPr>
              <a:t>birkaç cümleyi </a:t>
            </a:r>
            <a:r>
              <a:rPr lang="tr-TR" cap="none" dirty="0" smtClean="0">
                <a:solidFill>
                  <a:srgbClr val="002060"/>
                </a:solidFill>
                <a:latin typeface="Comic Sans MS" pitchFamily="66" charset="0"/>
              </a:rPr>
              <a:t>geçmemelidir. </a:t>
            </a:r>
          </a:p>
          <a:p>
            <a:r>
              <a:rPr lang="tr-TR" cap="none" dirty="0" smtClean="0">
                <a:solidFill>
                  <a:srgbClr val="002060"/>
                </a:solidFill>
                <a:latin typeface="Comic Sans MS" pitchFamily="66" charset="0"/>
              </a:rPr>
              <a:t>Başkan toplantıyı kapatırken </a:t>
            </a:r>
            <a:r>
              <a:rPr lang="tr-TR" cap="none" dirty="0" smtClean="0">
                <a:solidFill>
                  <a:srgbClr val="002060"/>
                </a:solidFill>
                <a:latin typeface="Comic Sans MS" pitchFamily="66" charset="0"/>
              </a:rPr>
              <a:t>herkese katılım ve katkılarından </a:t>
            </a:r>
            <a:r>
              <a:rPr lang="tr-TR" cap="none" dirty="0" smtClean="0">
                <a:solidFill>
                  <a:srgbClr val="002060"/>
                </a:solidFill>
                <a:latin typeface="Comic Sans MS" pitchFamily="66" charset="0"/>
              </a:rPr>
              <a:t>dolayı teşekkür </a:t>
            </a:r>
            <a:r>
              <a:rPr lang="tr-TR" cap="none" dirty="0" smtClean="0">
                <a:solidFill>
                  <a:srgbClr val="002060"/>
                </a:solidFill>
                <a:latin typeface="Comic Sans MS" pitchFamily="66" charset="0"/>
              </a:rPr>
              <a:t>etmelidir.</a:t>
            </a:r>
          </a:p>
          <a:p>
            <a:endParaRPr lang="tr-TR" cap="none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endParaRPr lang="tr-TR" cap="none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endParaRPr lang="tr-TR" cap="none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69579265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85332" y="618519"/>
            <a:ext cx="7773338" cy="506225"/>
          </a:xfrm>
        </p:spPr>
        <p:txBody>
          <a:bodyPr>
            <a:normAutofit fontScale="90000"/>
          </a:bodyPr>
          <a:lstStyle/>
          <a:p>
            <a:r>
              <a:rPr lang="tr-TR" b="1" dirty="0">
                <a:solidFill>
                  <a:srgbClr val="002060"/>
                </a:solidFill>
              </a:rPr>
              <a:t>TOPLANTI </a:t>
            </a:r>
            <a:r>
              <a:rPr lang="tr-TR" b="1" dirty="0" smtClean="0">
                <a:solidFill>
                  <a:srgbClr val="002060"/>
                </a:solidFill>
              </a:rPr>
              <a:t>PROTOKOLÜ </a:t>
            </a:r>
            <a:endParaRPr lang="tr-TR" b="1" dirty="0">
              <a:solidFill>
                <a:srgbClr val="00206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685330" y="1484784"/>
            <a:ext cx="7772870" cy="4306417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r>
              <a:rPr lang="tr-TR" dirty="0">
                <a:solidFill>
                  <a:srgbClr val="002060"/>
                </a:solidFill>
              </a:rPr>
              <a:t>Toplantı mutlaka bildirildiği saatte </a:t>
            </a:r>
            <a:r>
              <a:rPr lang="tr-TR" dirty="0" err="1" smtClean="0">
                <a:solidFill>
                  <a:srgbClr val="002060"/>
                </a:solidFill>
              </a:rPr>
              <a:t>başlaNmalıdır</a:t>
            </a:r>
            <a:r>
              <a:rPr lang="tr-TR" dirty="0">
                <a:solidFill>
                  <a:srgbClr val="002060"/>
                </a:solidFill>
              </a:rPr>
              <a:t>. Gecikenler nedeniyle toplantıya geç </a:t>
            </a:r>
            <a:r>
              <a:rPr lang="tr-TR" dirty="0" smtClean="0">
                <a:solidFill>
                  <a:srgbClr val="002060"/>
                </a:solidFill>
              </a:rPr>
              <a:t>başlamak, </a:t>
            </a:r>
            <a:r>
              <a:rPr lang="tr-TR" dirty="0">
                <a:solidFill>
                  <a:srgbClr val="002060"/>
                </a:solidFill>
              </a:rPr>
              <a:t>zamanında gelenlere karşı saygısızlık olarak nitelendirilir. </a:t>
            </a:r>
            <a:endParaRPr lang="tr-TR" dirty="0" smtClean="0">
              <a:solidFill>
                <a:srgbClr val="002060"/>
              </a:solidFill>
            </a:endParaRPr>
          </a:p>
          <a:p>
            <a:r>
              <a:rPr lang="tr-TR" dirty="0" smtClean="0">
                <a:solidFill>
                  <a:srgbClr val="002060"/>
                </a:solidFill>
              </a:rPr>
              <a:t>Toplantı </a:t>
            </a:r>
            <a:r>
              <a:rPr lang="tr-TR" dirty="0">
                <a:solidFill>
                  <a:srgbClr val="002060"/>
                </a:solidFill>
              </a:rPr>
              <a:t>sırasında kullanılacak </a:t>
            </a:r>
            <a:r>
              <a:rPr lang="tr-TR" dirty="0" smtClean="0">
                <a:solidFill>
                  <a:srgbClr val="002060"/>
                </a:solidFill>
              </a:rPr>
              <a:t>materyal, </a:t>
            </a:r>
            <a:r>
              <a:rPr lang="tr-TR" dirty="0">
                <a:solidFill>
                  <a:srgbClr val="002060"/>
                </a:solidFill>
              </a:rPr>
              <a:t>katılımcı sayısı kadar çoğaltılmalı ve toplantıya başlamadan dağıtımı yapılmalıdır. </a:t>
            </a:r>
            <a:endParaRPr lang="tr-TR" dirty="0" smtClean="0">
              <a:solidFill>
                <a:srgbClr val="002060"/>
              </a:solidFill>
            </a:endParaRPr>
          </a:p>
          <a:p>
            <a:r>
              <a:rPr lang="tr-TR" dirty="0" smtClean="0">
                <a:solidFill>
                  <a:srgbClr val="002060"/>
                </a:solidFill>
              </a:rPr>
              <a:t>Haklı </a:t>
            </a:r>
            <a:r>
              <a:rPr lang="tr-TR" dirty="0">
                <a:solidFill>
                  <a:srgbClr val="002060"/>
                </a:solidFill>
              </a:rPr>
              <a:t>bir gerekçe olmadan gündem maddeleri öngörülenden daha uzun süre tartışılmamalıdır. </a:t>
            </a:r>
            <a:endParaRPr lang="tr-TR" dirty="0" smtClean="0">
              <a:solidFill>
                <a:srgbClr val="002060"/>
              </a:solidFill>
            </a:endParaRPr>
          </a:p>
          <a:p>
            <a:r>
              <a:rPr lang="tr-TR" dirty="0" smtClean="0">
                <a:solidFill>
                  <a:srgbClr val="002060"/>
                </a:solidFill>
              </a:rPr>
              <a:t>Toplantı </a:t>
            </a:r>
            <a:r>
              <a:rPr lang="tr-TR" dirty="0">
                <a:solidFill>
                  <a:srgbClr val="002060"/>
                </a:solidFill>
              </a:rPr>
              <a:t>salonunda herkesin görebileceği bir yerde kalan sürenin anlaşılması için bir saat bulundurmak uygun olacaktır. </a:t>
            </a:r>
            <a:r>
              <a:rPr lang="tr-TR" dirty="0" smtClean="0">
                <a:solidFill>
                  <a:srgbClr val="002060"/>
                </a:solidFill>
              </a:rPr>
              <a:t> </a:t>
            </a:r>
            <a:endParaRPr lang="tr-TR" dirty="0">
              <a:solidFill>
                <a:srgbClr val="002060"/>
              </a:solidFill>
            </a:endParaRPr>
          </a:p>
          <a:p>
            <a:r>
              <a:rPr lang="tr-TR" dirty="0" smtClean="0">
                <a:solidFill>
                  <a:srgbClr val="002060"/>
                </a:solidFill>
              </a:rPr>
              <a:t>Toplantı </a:t>
            </a:r>
            <a:r>
              <a:rPr lang="tr-TR" dirty="0">
                <a:solidFill>
                  <a:srgbClr val="002060"/>
                </a:solidFill>
              </a:rPr>
              <a:t>başkanının her öneriye fırsat tanıması uygun bir davranıştır. </a:t>
            </a:r>
            <a:endParaRPr lang="tr-TR" dirty="0" smtClean="0">
              <a:solidFill>
                <a:srgbClr val="002060"/>
              </a:solidFill>
            </a:endParaRPr>
          </a:p>
          <a:p>
            <a:r>
              <a:rPr lang="tr-TR" dirty="0" smtClean="0">
                <a:solidFill>
                  <a:srgbClr val="002060"/>
                </a:solidFill>
              </a:rPr>
              <a:t>Aynı </a:t>
            </a:r>
            <a:r>
              <a:rPr lang="tr-TR" dirty="0">
                <a:solidFill>
                  <a:srgbClr val="002060"/>
                </a:solidFill>
              </a:rPr>
              <a:t>anda birden fazla kişinin konuşması ve konuşmaların gündemin dışına çıkması toplantı başkanı tarafından engellenmelidir. </a:t>
            </a:r>
            <a:endParaRPr lang="tr-TR" dirty="0" smtClean="0">
              <a:solidFill>
                <a:srgbClr val="002060"/>
              </a:solidFill>
            </a:endParaRPr>
          </a:p>
          <a:p>
            <a:r>
              <a:rPr lang="tr-TR" dirty="0" smtClean="0">
                <a:solidFill>
                  <a:srgbClr val="002060"/>
                </a:solidFill>
              </a:rPr>
              <a:t>Konuşmalar </a:t>
            </a:r>
            <a:r>
              <a:rPr lang="tr-TR" dirty="0">
                <a:solidFill>
                  <a:srgbClr val="002060"/>
                </a:solidFill>
              </a:rPr>
              <a:t>asla kişiselleştirilmemelidir, kişilik çatışmalarına meydan verilmemelidir. </a:t>
            </a:r>
          </a:p>
        </p:txBody>
      </p:sp>
    </p:spTree>
    <p:extLst>
      <p:ext uri="{BB962C8B-B14F-4D97-AF65-F5344CB8AC3E}">
        <p14:creationId xmlns="" xmlns:p14="http://schemas.microsoft.com/office/powerpoint/2010/main" val="393311700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42976" y="5072074"/>
            <a:ext cx="6858048" cy="733097"/>
          </a:xfrm>
        </p:spPr>
        <p:txBody>
          <a:bodyPr>
            <a:normAutofit/>
          </a:bodyPr>
          <a:lstStyle/>
          <a:p>
            <a:r>
              <a:rPr lang="sv-SE" sz="1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TİYATRO VE KONSER SALON</a:t>
            </a:r>
            <a:r>
              <a:rPr lang="tr-TR" sz="1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LARI</a:t>
            </a:r>
            <a:r>
              <a:rPr lang="sv-SE" sz="1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NDA GÖRGÜ KURALLARI</a:t>
            </a:r>
            <a:r>
              <a:rPr lang="tr-TR" sz="1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…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010" y="1062202"/>
            <a:ext cx="5797769" cy="3784957"/>
          </a:xfrm>
          <a:prstGeom prst="rect">
            <a:avLst/>
          </a:prstGeom>
          <a:effectLst>
            <a:softEdge rad="254000"/>
          </a:effectLst>
        </p:spPr>
      </p:pic>
    </p:spTree>
    <p:extLst>
      <p:ext uri="{BB962C8B-B14F-4D97-AF65-F5344CB8AC3E}">
        <p14:creationId xmlns="" xmlns:p14="http://schemas.microsoft.com/office/powerpoint/2010/main" val="7338305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7818738" cy="660440"/>
          </a:xfrm>
        </p:spPr>
        <p:txBody>
          <a:bodyPr>
            <a:normAutofit fontScale="90000"/>
          </a:bodyPr>
          <a:lstStyle/>
          <a:p>
            <a:r>
              <a:rPr lang="sv-SE" b="1" cap="none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Tiyatro </a:t>
            </a:r>
            <a:r>
              <a:rPr lang="tr-TR" b="1" cap="none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v</a:t>
            </a:r>
            <a:r>
              <a:rPr lang="sv-SE" b="1" cap="none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e Konser Salon</a:t>
            </a:r>
            <a:r>
              <a:rPr lang="tr-TR" b="1" cap="none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ları</a:t>
            </a:r>
            <a:r>
              <a:rPr lang="sv-SE" b="1" cap="none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nda Görgü Kurallar</a:t>
            </a:r>
            <a:r>
              <a:rPr lang="tr-TR" b="1" cap="none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ı…</a:t>
            </a:r>
            <a:endParaRPr lang="tr-TR" cap="none" dirty="0">
              <a:latin typeface="Comic Sans MS" pitchFamily="66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513159" y="1371600"/>
            <a:ext cx="8130807" cy="5272110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tr-TR" cap="none" dirty="0" smtClean="0">
                <a:solidFill>
                  <a:srgbClr val="002060"/>
                </a:solidFill>
                <a:latin typeface="Comic Sans MS" pitchFamily="66" charset="0"/>
              </a:rPr>
              <a:t>Temsil sırasında konuşulmamalıdır.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tr-TR" cap="none" dirty="0" smtClean="0">
                <a:solidFill>
                  <a:srgbClr val="002060"/>
                </a:solidFill>
                <a:latin typeface="Comic Sans MS" pitchFamily="66" charset="0"/>
              </a:rPr>
              <a:t>Oyun sırasında salon terk edilmemelidir.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tr-TR" cap="none" dirty="0" smtClean="0">
                <a:solidFill>
                  <a:srgbClr val="002060"/>
                </a:solidFill>
                <a:latin typeface="Comic Sans MS" pitchFamily="66" charset="0"/>
              </a:rPr>
              <a:t>Perde açılmadan 10 dakika önce salonda olunmalıdır.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tr-TR" cap="none" dirty="0" smtClean="0">
                <a:solidFill>
                  <a:srgbClr val="002060"/>
                </a:solidFill>
                <a:latin typeface="Comic Sans MS" pitchFamily="66" charset="0"/>
              </a:rPr>
              <a:t>Geç kalındığı takdirde ilk </a:t>
            </a:r>
            <a:r>
              <a:rPr lang="tr-TR" cap="none" dirty="0" smtClean="0">
                <a:solidFill>
                  <a:srgbClr val="002060"/>
                </a:solidFill>
                <a:latin typeface="Comic Sans MS" pitchFamily="66" charset="0"/>
              </a:rPr>
              <a:t>perde bitinceye </a:t>
            </a:r>
            <a:r>
              <a:rPr lang="tr-TR" cap="none" dirty="0" smtClean="0">
                <a:solidFill>
                  <a:srgbClr val="002060"/>
                </a:solidFill>
                <a:latin typeface="Comic Sans MS" pitchFamily="66" charset="0"/>
              </a:rPr>
              <a:t>kadar dışarıda </a:t>
            </a:r>
            <a:r>
              <a:rPr lang="tr-TR" cap="none" dirty="0" smtClean="0">
                <a:solidFill>
                  <a:srgbClr val="002060"/>
                </a:solidFill>
                <a:latin typeface="Comic Sans MS" pitchFamily="66" charset="0"/>
              </a:rPr>
              <a:t>beklenilmesi </a:t>
            </a:r>
            <a:r>
              <a:rPr lang="tr-TR" cap="none" dirty="0" smtClean="0">
                <a:solidFill>
                  <a:srgbClr val="002060"/>
                </a:solidFill>
                <a:latin typeface="Comic Sans MS" pitchFamily="66" charset="0"/>
              </a:rPr>
              <a:t>gereklidir.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tr-TR" cap="none" dirty="0" smtClean="0">
                <a:solidFill>
                  <a:srgbClr val="002060"/>
                </a:solidFill>
                <a:latin typeface="Comic Sans MS" pitchFamily="66" charset="0"/>
              </a:rPr>
              <a:t>Gösteri </a:t>
            </a:r>
            <a:r>
              <a:rPr lang="tr-TR" cap="none" dirty="0" smtClean="0">
                <a:solidFill>
                  <a:srgbClr val="002060"/>
                </a:solidFill>
                <a:latin typeface="Comic Sans MS" pitchFamily="66" charset="0"/>
              </a:rPr>
              <a:t>bittiğinde önce erkekler, daha sonra kadınlar çıkar. </a:t>
            </a:r>
            <a:endParaRPr lang="tr-TR" cap="none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tr-TR" cap="none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tr-TR" cap="none" dirty="0" smtClean="0">
                <a:solidFill>
                  <a:srgbClr val="002060"/>
                </a:solidFill>
                <a:latin typeface="Comic Sans MS" pitchFamily="66" charset="0"/>
              </a:rPr>
              <a:t>Gösteri ile </a:t>
            </a:r>
            <a:r>
              <a:rPr lang="tr-TR" cap="none" dirty="0" smtClean="0">
                <a:solidFill>
                  <a:srgbClr val="002060"/>
                </a:solidFill>
                <a:latin typeface="Comic Sans MS" pitchFamily="66" charset="0"/>
              </a:rPr>
              <a:t>ilgili yorumlar </a:t>
            </a:r>
            <a:r>
              <a:rPr lang="tr-TR" cap="none" dirty="0" smtClean="0">
                <a:solidFill>
                  <a:srgbClr val="002060"/>
                </a:solidFill>
                <a:latin typeface="Comic Sans MS" pitchFamily="66" charset="0"/>
              </a:rPr>
              <a:t>oyun sırasında değil, </a:t>
            </a:r>
            <a:r>
              <a:rPr lang="tr-TR" cap="none" dirty="0" smtClean="0">
                <a:solidFill>
                  <a:srgbClr val="002060"/>
                </a:solidFill>
                <a:latin typeface="Comic Sans MS" pitchFamily="66" charset="0"/>
              </a:rPr>
              <a:t>perde </a:t>
            </a:r>
            <a:r>
              <a:rPr lang="tr-TR" cap="none" dirty="0" smtClean="0">
                <a:solidFill>
                  <a:srgbClr val="002060"/>
                </a:solidFill>
                <a:latin typeface="Comic Sans MS" pitchFamily="66" charset="0"/>
              </a:rPr>
              <a:t>aralarını ya da </a:t>
            </a:r>
            <a:r>
              <a:rPr lang="tr-TR" cap="none" dirty="0" smtClean="0">
                <a:solidFill>
                  <a:srgbClr val="002060"/>
                </a:solidFill>
                <a:latin typeface="Comic Sans MS" pitchFamily="66" charset="0"/>
              </a:rPr>
              <a:t>eser </a:t>
            </a:r>
            <a:r>
              <a:rPr lang="tr-TR" cap="none" dirty="0" smtClean="0">
                <a:solidFill>
                  <a:srgbClr val="002060"/>
                </a:solidFill>
                <a:latin typeface="Comic Sans MS" pitchFamily="66" charset="0"/>
              </a:rPr>
              <a:t>sonlarında yapılmalıdır. </a:t>
            </a:r>
            <a:endParaRPr lang="tr-TR" cap="none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tr-TR" cap="none" dirty="0" smtClean="0">
                <a:solidFill>
                  <a:srgbClr val="002060"/>
                </a:solidFill>
                <a:latin typeface="Comic Sans MS" pitchFamily="66" charset="0"/>
              </a:rPr>
              <a:t>Beğenilerimizi </a:t>
            </a:r>
            <a:r>
              <a:rPr lang="tr-TR" cap="none" dirty="0" smtClean="0">
                <a:solidFill>
                  <a:srgbClr val="002060"/>
                </a:solidFill>
                <a:latin typeface="Comic Sans MS" pitchFamily="66" charset="0"/>
              </a:rPr>
              <a:t>yüksek sesle konuşarak değil, gösteri salonunda ayağa kalkarak uzun süreli ve </a:t>
            </a:r>
            <a:r>
              <a:rPr lang="tr-TR" cap="none" dirty="0" smtClean="0">
                <a:solidFill>
                  <a:srgbClr val="002060"/>
                </a:solidFill>
                <a:latin typeface="Comic Sans MS" pitchFamily="66" charset="0"/>
              </a:rPr>
              <a:t>hararetli bir şekilde alkışlayarak ifade etmek daha doğru bir davranıştır.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tr-TR" cap="none" dirty="0" smtClean="0">
                <a:solidFill>
                  <a:srgbClr val="002060"/>
                </a:solidFill>
                <a:latin typeface="Comic Sans MS" pitchFamily="66" charset="0"/>
              </a:rPr>
              <a:t>Gösteri sanatçılarına çiçek </a:t>
            </a:r>
            <a:r>
              <a:rPr lang="tr-TR" cap="none" dirty="0" smtClean="0">
                <a:solidFill>
                  <a:srgbClr val="002060"/>
                </a:solidFill>
                <a:latin typeface="Comic Sans MS" pitchFamily="66" charset="0"/>
              </a:rPr>
              <a:t>göndermek nezaketli bir </a:t>
            </a:r>
            <a:r>
              <a:rPr lang="tr-TR" cap="none" dirty="0" smtClean="0">
                <a:solidFill>
                  <a:srgbClr val="002060"/>
                </a:solidFill>
                <a:latin typeface="Comic Sans MS" pitchFamily="66" charset="0"/>
              </a:rPr>
              <a:t>davranıştır.</a:t>
            </a:r>
            <a:endParaRPr lang="tr-TR" cap="none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endParaRPr lang="tr-TR" cap="none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endParaRPr lang="tr-TR" cap="none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endParaRPr lang="tr-TR" cap="none" dirty="0" smtClean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290129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00034" y="342864"/>
            <a:ext cx="8066294" cy="1036424"/>
          </a:xfrm>
        </p:spPr>
        <p:txBody>
          <a:bodyPr>
            <a:normAutofit fontScale="9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tr-TR" b="1" cap="none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Konferans Salonunda Dikkat </a:t>
            </a:r>
            <a:r>
              <a:rPr lang="tr-TR" b="1" cap="none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Edilmesi Gereken </a:t>
            </a:r>
            <a:r>
              <a:rPr lang="tr-TR" b="1" cap="none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Kurallar </a:t>
            </a:r>
            <a:endParaRPr lang="tr-TR" b="1" cap="none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500034" y="1500174"/>
            <a:ext cx="7773617" cy="5214974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40000"/>
              </a:lnSpc>
              <a:spcBef>
                <a:spcPts val="600"/>
              </a:spcBef>
              <a:buFont typeface="Wingdings" pitchFamily="2" charset="2"/>
              <a:buChar char="q"/>
            </a:pPr>
            <a:r>
              <a:rPr lang="tr-TR" cap="none" dirty="0" smtClean="0">
                <a:solidFill>
                  <a:srgbClr val="002060"/>
                </a:solidFill>
                <a:latin typeface="Comic Sans MS" pitchFamily="66" charset="0"/>
              </a:rPr>
              <a:t>Konferans seminer gibi yerlere giderken not kâğıdı ve kalem bulundurulmalıdır. </a:t>
            </a:r>
          </a:p>
          <a:p>
            <a:pPr algn="just">
              <a:lnSpc>
                <a:spcPct val="140000"/>
              </a:lnSpc>
              <a:spcBef>
                <a:spcPts val="600"/>
              </a:spcBef>
              <a:buFont typeface="Wingdings" pitchFamily="2" charset="2"/>
              <a:buChar char="q"/>
            </a:pPr>
            <a:r>
              <a:rPr lang="tr-TR" cap="none" dirty="0" smtClean="0">
                <a:solidFill>
                  <a:srgbClr val="002060"/>
                </a:solidFill>
                <a:latin typeface="Comic Sans MS" pitchFamily="66" charset="0"/>
              </a:rPr>
              <a:t>Konuşmacının sözleri dikkatli bir şekilde dinlemeli ve soru sorarken karşı tarafı kırıcı davranışlardan kaçınılmalıdır. </a:t>
            </a:r>
          </a:p>
          <a:p>
            <a:pPr algn="just">
              <a:lnSpc>
                <a:spcPct val="140000"/>
              </a:lnSpc>
              <a:spcBef>
                <a:spcPts val="600"/>
              </a:spcBef>
              <a:buFont typeface="Wingdings" pitchFamily="2" charset="2"/>
              <a:buChar char="q"/>
            </a:pPr>
            <a:r>
              <a:rPr lang="tr-TR" cap="none" dirty="0" smtClean="0">
                <a:solidFill>
                  <a:srgbClr val="002060"/>
                </a:solidFill>
                <a:latin typeface="Comic Sans MS" pitchFamily="66" charset="0"/>
              </a:rPr>
              <a:t> Konferans sırasında konuşmacının dikkatini dağıtıcı mimikler yapılmamalı, yanda oturan kişilerle konuşulmamalıdır. </a:t>
            </a:r>
          </a:p>
          <a:p>
            <a:pPr algn="just">
              <a:lnSpc>
                <a:spcPct val="140000"/>
              </a:lnSpc>
              <a:spcBef>
                <a:spcPts val="600"/>
              </a:spcBef>
              <a:buFont typeface="Wingdings" pitchFamily="2" charset="2"/>
              <a:buChar char="q"/>
            </a:pPr>
            <a:r>
              <a:rPr lang="tr-TR" cap="none" dirty="0" smtClean="0">
                <a:solidFill>
                  <a:srgbClr val="002060"/>
                </a:solidFill>
                <a:latin typeface="Comic Sans MS" pitchFamily="66" charset="0"/>
              </a:rPr>
              <a:t>Konferans veren kişiye sorulacak sorular kısa ve anlaşılır şekilde olmalıdır.</a:t>
            </a:r>
            <a:endParaRPr lang="tr-TR" cap="none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algn="just">
              <a:lnSpc>
                <a:spcPct val="140000"/>
              </a:lnSpc>
              <a:spcBef>
                <a:spcPts val="600"/>
              </a:spcBef>
              <a:buFont typeface="Wingdings" pitchFamily="2" charset="2"/>
              <a:buChar char="q"/>
            </a:pPr>
            <a:r>
              <a:rPr lang="tr-TR" cap="none" dirty="0" smtClean="0">
                <a:solidFill>
                  <a:srgbClr val="002060"/>
                </a:solidFill>
                <a:latin typeface="Comic Sans MS" pitchFamily="66" charset="0"/>
              </a:rPr>
              <a:t>Konferans verecek kişiler ve dinleyiciler vaktinde salonda olmaya dikkat etmelidir. </a:t>
            </a:r>
          </a:p>
          <a:p>
            <a:pPr algn="just">
              <a:lnSpc>
                <a:spcPct val="140000"/>
              </a:lnSpc>
              <a:spcBef>
                <a:spcPts val="600"/>
              </a:spcBef>
              <a:buFont typeface="Wingdings" pitchFamily="2" charset="2"/>
              <a:buChar char="q"/>
            </a:pPr>
            <a:r>
              <a:rPr lang="tr-TR" cap="none" dirty="0" smtClean="0">
                <a:solidFill>
                  <a:srgbClr val="002060"/>
                </a:solidFill>
                <a:latin typeface="Comic Sans MS" pitchFamily="66" charset="0"/>
              </a:rPr>
              <a:t>Davet edilen konuşmacı ile ilgilenilmeli, ikram ve geliş-gidiş konusunda kendisine araç sağlanmalıdır. </a:t>
            </a:r>
          </a:p>
          <a:p>
            <a:pPr algn="just">
              <a:lnSpc>
                <a:spcPct val="140000"/>
              </a:lnSpc>
              <a:spcBef>
                <a:spcPts val="600"/>
              </a:spcBef>
              <a:buFont typeface="Wingdings" pitchFamily="2" charset="2"/>
              <a:buChar char="q"/>
            </a:pPr>
            <a:r>
              <a:rPr lang="tr-TR" cap="none" dirty="0" smtClean="0">
                <a:solidFill>
                  <a:srgbClr val="002060"/>
                </a:solidFill>
                <a:latin typeface="Comic Sans MS" pitchFamily="66" charset="0"/>
              </a:rPr>
              <a:t>Konferans sonunda ya kurumsal bir hediye ya da güzel bir çiçek buketinin konuşmacıya takdim edilmesi şık bir davranış olacaktır. </a:t>
            </a:r>
          </a:p>
          <a:p>
            <a:pPr algn="just">
              <a:lnSpc>
                <a:spcPct val="140000"/>
              </a:lnSpc>
              <a:spcBef>
                <a:spcPts val="600"/>
              </a:spcBef>
              <a:buFont typeface="Wingdings" pitchFamily="2" charset="2"/>
              <a:buChar char="q"/>
            </a:pPr>
            <a:r>
              <a:rPr lang="tr-TR" cap="none" dirty="0" smtClean="0">
                <a:solidFill>
                  <a:srgbClr val="002060"/>
                </a:solidFill>
                <a:latin typeface="Comic Sans MS" pitchFamily="66" charset="0"/>
              </a:rPr>
              <a:t>Konuşma sonunda alkışlanmalıdır.</a:t>
            </a:r>
          </a:p>
          <a:p>
            <a:pPr algn="just">
              <a:lnSpc>
                <a:spcPct val="140000"/>
              </a:lnSpc>
              <a:spcBef>
                <a:spcPts val="600"/>
              </a:spcBef>
            </a:pPr>
            <a:endParaRPr lang="tr-TR" cap="none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655486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 txBox="1">
            <a:spLocks/>
          </p:cNvSpPr>
          <p:nvPr/>
        </p:nvSpPr>
        <p:spPr>
          <a:xfrm>
            <a:off x="428596" y="1214422"/>
            <a:ext cx="7773338" cy="595904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mic Sans MS" pitchFamily="66" charset="0"/>
                <a:ea typeface="+mj-ea"/>
                <a:cs typeface="+mj-cs"/>
              </a:rPr>
              <a:t>KAYNAKÇA</a:t>
            </a:r>
            <a:endParaRPr kumimoji="0" lang="tr-TR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685330" y="2000240"/>
            <a:ext cx="7772870" cy="3576505"/>
          </a:xfrm>
          <a:prstGeom prst="rect">
            <a:avLst/>
          </a:prstGeom>
        </p:spPr>
        <p:txBody>
          <a:bodyPr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Clr>
                <a:schemeClr val="bg1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tr-T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omic Sans MS" pitchFamily="66" charset="0"/>
              </a:rPr>
              <a:t>AYTÜRK, Nihat (2014). Protokol Yönetimi.</a:t>
            </a:r>
          </a:p>
          <a:p>
            <a:pPr marL="274320" marR="0" lvl="0" indent="-27432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Clr>
                <a:schemeClr val="bg1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tr-T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omic Sans MS" pitchFamily="66" charset="0"/>
              </a:rPr>
              <a:t>AYTÜRK, Nihat (2007). Davranış Bilgisi</a:t>
            </a:r>
          </a:p>
          <a:p>
            <a:pPr marL="274320" marR="0" lvl="0" indent="-27432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Clr>
                <a:schemeClr val="bg1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tr-T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omic Sans MS" pitchFamily="66" charset="0"/>
              </a:rPr>
              <a:t>DAFT, Richard (t.y.). Liderlik.</a:t>
            </a:r>
          </a:p>
          <a:p>
            <a:pPr marL="274320" marR="0" lvl="0" indent="-27432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Clr>
                <a:schemeClr val="bg1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tr-T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omic Sans MS" pitchFamily="66" charset="0"/>
              </a:rPr>
              <a:t>URGANCI, Hakan (2008). Ben Kim Konuşmak Kim? </a:t>
            </a:r>
          </a:p>
          <a:p>
            <a:pPr marL="274320" marR="0" lvl="0" indent="-27432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Clr>
                <a:schemeClr val="bg1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tr-T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omic Sans MS" pitchFamily="66" charset="0"/>
              </a:rPr>
              <a:t>URGANCI, Hakan (2009). Herkes İçin Karizma. </a:t>
            </a:r>
          </a:p>
          <a:p>
            <a:pPr marL="274320" marR="0" lvl="0" indent="-27432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Clr>
                <a:schemeClr val="bg1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tr-T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omic Sans MS" pitchFamily="66" charset="0"/>
              </a:rPr>
              <a:t>Milli Eğitim Bakanlığı (2011). Protokol ve Görgü Kuralları.</a:t>
            </a:r>
          </a:p>
          <a:p>
            <a:pPr marL="274320" marR="0" lvl="0" indent="-27432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Clr>
                <a:schemeClr val="bg1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tr-T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omic Sans MS" pitchFamily="66" charset="0"/>
              </a:rPr>
              <a:t>SEZER, Adem. Davet, Karşılama, Ağırlama ve Uğurlama…</a:t>
            </a:r>
          </a:p>
          <a:p>
            <a:pPr marL="274320" marR="0" lvl="0" indent="-27432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Clr>
                <a:schemeClr val="bg1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tr-T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omic Sans MS" pitchFamily="66" charset="0"/>
              </a:rPr>
              <a:t>TECİMER, Yasemin (2016). Kamusal Alanda Protokol Kuralları.</a:t>
            </a:r>
          </a:p>
          <a:p>
            <a:pPr marL="274320" marR="0" lvl="0" indent="-27432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Clr>
                <a:schemeClr val="bg1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tr-T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omic Sans MS" pitchFamily="66" charset="0"/>
              </a:rPr>
              <a:t>TECİMER, Yasemin (2016). Adabı Muaşeret.</a:t>
            </a:r>
          </a:p>
          <a:p>
            <a:pPr marL="274320" marR="0" lvl="0" indent="-27432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tr-TR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1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_36807301_TF34316244.potx" id="{F8BBB03F-00B0-4112-AA57-211D078A0F11}" vid="{7FAC0621-AE91-47A5-AFB6-43EAE191C12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Tema1</Template>
  <TotalTime>153</TotalTime>
  <Words>599</Words>
  <Application>Microsoft Office PowerPoint</Application>
  <PresentationFormat>Ekran Gösterisi (4:3)</PresentationFormat>
  <Paragraphs>54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Tema1</vt:lpstr>
      <vt:lpstr>Toplantılarda Uygulanması Gereken Protokol Kuralları</vt:lpstr>
      <vt:lpstr>TOPLANTI PROTOKOLÜ </vt:lpstr>
      <vt:lpstr>TOPLANTI PROTOKOLU </vt:lpstr>
      <vt:lpstr>TOPLANTI PROTOKOLÜ </vt:lpstr>
      <vt:lpstr>TİYATRO VE KONSER SALONLARINDA GÖRGÜ KURALLARI…</vt:lpstr>
      <vt:lpstr>Tiyatro ve Konser Salonlarında Görgü Kuralları…</vt:lpstr>
      <vt:lpstr>Konferans Salonunda Dikkat Edilmesi Gereken Kurallar </vt:lpstr>
      <vt:lpstr>Slayt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User</dc:creator>
  <cp:lastModifiedBy>User</cp:lastModifiedBy>
  <cp:revision>8</cp:revision>
  <dcterms:created xsi:type="dcterms:W3CDTF">2020-04-26T01:38:14Z</dcterms:created>
  <dcterms:modified xsi:type="dcterms:W3CDTF">2020-04-28T22:19:27Z</dcterms:modified>
</cp:coreProperties>
</file>