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4423DE-BBCF-0943-80F9-18DE17DE5D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Etnik Kimlik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ABA5C6B-982E-3F47-B575-B388C2377B5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275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F0BCE9-D5D9-0C4A-B16F-4B4C377BA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5172C60-C737-F04E-BF01-26AE525AC1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Postmodernist</a:t>
            </a:r>
            <a:r>
              <a:rPr lang="tr-TR" dirty="0"/>
              <a:t> düşünce, </a:t>
            </a:r>
            <a:r>
              <a:rPr lang="tr-TR" dirty="0" err="1"/>
              <a:t>modernizmin</a:t>
            </a:r>
            <a:r>
              <a:rPr lang="tr-TR" dirty="0"/>
              <a:t> insan kültürünü baskıcı rejimler ve dayatmalarla tek tipleştirdiğini iddia etmiş ve bunun yerine çok kültürlülüğün bir norm olması gerektiğini, toplumsal barışın bu sayede gerçekleşeceğini </a:t>
            </a:r>
            <a:r>
              <a:rPr lang="tr-TR"/>
              <a:t>ileri sürmüştür.</a:t>
            </a:r>
          </a:p>
        </p:txBody>
      </p:sp>
    </p:spTree>
    <p:extLst>
      <p:ext uri="{BB962C8B-B14F-4D97-AF65-F5344CB8AC3E}">
        <p14:creationId xmlns:p14="http://schemas.microsoft.com/office/powerpoint/2010/main" val="1421105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B1B978-A428-3E45-B3FD-16CBDCFB6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8FFB72-24D2-104F-99DA-43DA5F92E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Kimlik konusu konuşulduğunda akla ilk gelen etnik kimliklerdir.</a:t>
            </a:r>
          </a:p>
          <a:p>
            <a:r>
              <a:rPr lang="tr-TR" dirty="0"/>
              <a:t>Fransız Devrimi sonrasında ortaya çıkan bağımsızlıkçı ulusal siyasetler, ulus inşalarını belirli bir etnik grubu merkeze alarak gerçekleştirmişlerdir.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1741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A4A8E2-0AF4-1E41-924E-AD8385B58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CA2515-8745-794D-B936-796D5DCDE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bakımdan etnik kimlikler kültürel olarak var olan grup kimliği olarak adlandırılabilir.</a:t>
            </a:r>
          </a:p>
          <a:p>
            <a:endParaRPr lang="tr-TR" dirty="0"/>
          </a:p>
          <a:p>
            <a:r>
              <a:rPr lang="tr-TR" dirty="0"/>
              <a:t>Etnik kelimesi Yunanca «</a:t>
            </a:r>
            <a:r>
              <a:rPr lang="tr-TR" dirty="0" err="1"/>
              <a:t>ethnos</a:t>
            </a:r>
            <a:r>
              <a:rPr lang="tr-TR" dirty="0"/>
              <a:t>» kökünden türemiştir.</a:t>
            </a:r>
          </a:p>
          <a:p>
            <a:r>
              <a:rPr lang="tr-TR" dirty="0" err="1"/>
              <a:t>Ethnos</a:t>
            </a:r>
            <a:r>
              <a:rPr lang="tr-TR" dirty="0"/>
              <a:t> günümüz Yunancasında «ulus» anlamına gelmesine rağmen Antik Yunan’da pagan, kafir olarak görülen grupları isimlendirmek için kullanılan bir terimdir.</a:t>
            </a:r>
          </a:p>
        </p:txBody>
      </p:sp>
    </p:spTree>
    <p:extLst>
      <p:ext uri="{BB962C8B-B14F-4D97-AF65-F5344CB8AC3E}">
        <p14:creationId xmlns:p14="http://schemas.microsoft.com/office/powerpoint/2010/main" val="3333084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1728935-D82B-6B47-9F62-196830FDC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AB4368-94A6-754F-B8E0-FDBD1E0E3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bakımdan »</a:t>
            </a:r>
            <a:r>
              <a:rPr lang="tr-TR" dirty="0" err="1"/>
              <a:t>ethnos</a:t>
            </a:r>
            <a:r>
              <a:rPr lang="tr-TR" dirty="0"/>
              <a:t>»  öteki halkları ifade etmekteydi.</a:t>
            </a:r>
          </a:p>
          <a:p>
            <a:r>
              <a:rPr lang="tr-TR" dirty="0"/>
              <a:t>Thomas Eriksen yaptığı alıntıya dayanarak terimin 14. Yüzyıldan itibaren ırksal durumu ifade eder haline geldiğini yazar.</a:t>
            </a:r>
          </a:p>
        </p:txBody>
      </p:sp>
    </p:spTree>
    <p:extLst>
      <p:ext uri="{BB962C8B-B14F-4D97-AF65-F5344CB8AC3E}">
        <p14:creationId xmlns:p14="http://schemas.microsoft.com/office/powerpoint/2010/main" val="3087379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EEBBC9-793F-3842-89B5-87B8353B2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CA937C-DF06-C84D-96FF-D8D1CC278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İkinci Dünya Savaşı dönemindeyse «etnikler» Amerika Birleşik Devletleri’nde İtalyanlar, Yahudiler, İrlandalılar gibi aşağı grup olarak görünen insanları nitelemek için kullanılıyordu.</a:t>
            </a:r>
          </a:p>
          <a:p>
            <a:endParaRPr lang="tr-TR" dirty="0"/>
          </a:p>
          <a:p>
            <a:r>
              <a:rPr lang="tr-TR" dirty="0"/>
              <a:t>Daha sonra ise bu kavram azınlıkları ifade etmek için kullanılır hale geldi.</a:t>
            </a:r>
          </a:p>
        </p:txBody>
      </p:sp>
    </p:spTree>
    <p:extLst>
      <p:ext uri="{BB962C8B-B14F-4D97-AF65-F5344CB8AC3E}">
        <p14:creationId xmlns:p14="http://schemas.microsoft.com/office/powerpoint/2010/main" val="470941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8BC310-BAB0-B448-97E5-A3DA2CAFC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425AB4-70D6-0947-8DC6-FA5D1B285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Çünkü etnik gruplar bir ulus devletin hakimiyeti altında yaşayan ve toplumsal olarak bazı haklardan yoksun ve dışlanmış olan grubu ifade ediyordu. Ki günümüzde de genel kanı bu yöndedir.</a:t>
            </a:r>
          </a:p>
          <a:p>
            <a:endParaRPr lang="tr-TR" dirty="0"/>
          </a:p>
          <a:p>
            <a:r>
              <a:rPr lang="tr-TR" dirty="0"/>
              <a:t>Ancak unutulmamalıdır ki, uluslar da bir etnik grubun siyasal formlarıdırlar ve kültürel olarak o etnik grubu temel alırlar.</a:t>
            </a:r>
          </a:p>
        </p:txBody>
      </p:sp>
    </p:spTree>
    <p:extLst>
      <p:ext uri="{BB962C8B-B14F-4D97-AF65-F5344CB8AC3E}">
        <p14:creationId xmlns:p14="http://schemas.microsoft.com/office/powerpoint/2010/main" val="35657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486B5A-F28F-7D45-81B3-CEB79EC8F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6DDABC-11B6-8E4F-804C-A2BDB8068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Belirtmek gerekir ki, etnik kavramının çok bilinir olması onun adına pek çok savaşın çatışmanın yaşanmasından kaynaklıdır.</a:t>
            </a:r>
          </a:p>
          <a:p>
            <a:endParaRPr lang="tr-TR" dirty="0"/>
          </a:p>
          <a:p>
            <a:r>
              <a:rPr lang="tr-TR" dirty="0"/>
              <a:t>Yugoslavya’nın dağılmasından sonra Balkanlarda yaşananlar bunun yakın tarihteki örnekleridir.</a:t>
            </a:r>
          </a:p>
        </p:txBody>
      </p:sp>
    </p:spTree>
    <p:extLst>
      <p:ext uri="{BB962C8B-B14F-4D97-AF65-F5344CB8AC3E}">
        <p14:creationId xmlns:p14="http://schemas.microsoft.com/office/powerpoint/2010/main" val="4027613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4C521-99D8-C54E-93EF-FE71C7B66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E67845-1F93-1649-A115-7E5FC7931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kimlik 1990’lardan itibaren çok daha fazla dikkat çeken bir hal almıştır. Sovyetler Birliği’nin dağılması bu yüzden bir dönüm noktasıdır.</a:t>
            </a:r>
          </a:p>
          <a:p>
            <a:endParaRPr lang="tr-TR" dirty="0"/>
          </a:p>
          <a:p>
            <a:r>
              <a:rPr lang="tr-TR" dirty="0"/>
              <a:t>Bu süreçten sonra etnik grupların görünü hale gelmesi sosyal bilimlerin, siyasal kurumların ve uluslararası örgütlerin özellikle azınlık durumunda kalan etnik grupları ve haklarını ön plana çıkarmaya başlamıştır.</a:t>
            </a:r>
          </a:p>
        </p:txBody>
      </p:sp>
    </p:spTree>
    <p:extLst>
      <p:ext uri="{BB962C8B-B14F-4D97-AF65-F5344CB8AC3E}">
        <p14:creationId xmlns:p14="http://schemas.microsoft.com/office/powerpoint/2010/main" val="1009707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803F36-1E80-784A-965F-263406685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81CABB6-6361-4642-B007-54673715C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1990 sonrası artan etnik çalışmaların temel sebebi budur.</a:t>
            </a:r>
          </a:p>
          <a:p>
            <a:endParaRPr lang="tr-TR" dirty="0"/>
          </a:p>
          <a:p>
            <a:r>
              <a:rPr lang="tr-TR" dirty="0"/>
              <a:t>Diğer taraftan </a:t>
            </a:r>
            <a:r>
              <a:rPr lang="tr-TR" dirty="0" err="1"/>
              <a:t>etnisite</a:t>
            </a:r>
            <a:r>
              <a:rPr lang="tr-TR" dirty="0"/>
              <a:t> konusunun bu kadar ön plana çıkmasında </a:t>
            </a:r>
            <a:r>
              <a:rPr lang="tr-TR" dirty="0" err="1"/>
              <a:t>postmodernizmin</a:t>
            </a:r>
            <a:r>
              <a:rPr lang="tr-TR" dirty="0"/>
              <a:t> etkisi de söz konusudur. </a:t>
            </a:r>
          </a:p>
        </p:txBody>
      </p:sp>
    </p:spTree>
    <p:extLst>
      <p:ext uri="{BB962C8B-B14F-4D97-AF65-F5344CB8AC3E}">
        <p14:creationId xmlns:p14="http://schemas.microsoft.com/office/powerpoint/2010/main" val="25259554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İyon Toplantı Odası</Template>
  <TotalTime>16</TotalTime>
  <Words>326</Words>
  <Application>Microsoft Macintosh PowerPoint</Application>
  <PresentationFormat>Geniş ekran</PresentationFormat>
  <Paragraphs>25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İyon Toplantı Odası</vt:lpstr>
      <vt:lpstr>Etnik Kimlik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Etnik Kimlik</dc:title>
  <dc:creator>Zehra Münüsoğlu</dc:creator>
  <cp:lastModifiedBy>Zehra Münüsoğlu</cp:lastModifiedBy>
  <cp:revision>2</cp:revision>
  <dcterms:created xsi:type="dcterms:W3CDTF">2020-07-12T19:00:40Z</dcterms:created>
  <dcterms:modified xsi:type="dcterms:W3CDTF">2020-07-12T19:17:00Z</dcterms:modified>
</cp:coreProperties>
</file>