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5" r:id="rId1"/>
  </p:sldMasterIdLst>
  <p:notesMasterIdLst>
    <p:notesMasterId r:id="rId20"/>
  </p:notesMasterIdLst>
  <p:sldIdLst>
    <p:sldId id="387" r:id="rId2"/>
    <p:sldId id="386" r:id="rId3"/>
    <p:sldId id="385" r:id="rId4"/>
    <p:sldId id="403" r:id="rId5"/>
    <p:sldId id="384" r:id="rId6"/>
    <p:sldId id="404" r:id="rId7"/>
    <p:sldId id="405" r:id="rId8"/>
    <p:sldId id="407" r:id="rId9"/>
    <p:sldId id="379" r:id="rId10"/>
    <p:sldId id="430" r:id="rId11"/>
    <p:sldId id="409" r:id="rId12"/>
    <p:sldId id="410" r:id="rId13"/>
    <p:sldId id="411" r:id="rId14"/>
    <p:sldId id="397" r:id="rId15"/>
    <p:sldId id="413" r:id="rId16"/>
    <p:sldId id="415" r:id="rId17"/>
    <p:sldId id="416" r:id="rId18"/>
    <p:sldId id="41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8" autoAdjust="0"/>
    <p:restoredTop sz="94660"/>
  </p:normalViewPr>
  <p:slideViewPr>
    <p:cSldViewPr>
      <p:cViewPr varScale="1">
        <p:scale>
          <a:sx n="68" d="100"/>
          <a:sy n="68" d="100"/>
        </p:scale>
        <p:origin x="1434" y="72"/>
      </p:cViewPr>
      <p:guideLst>
        <p:guide orient="horz" pos="249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5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81E8C2-FEBB-47FD-A081-CC75EDA1EA22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19541ED-1313-4C4D-AC57-79CD8A165481}">
      <dgm:prSet phldrT="[Metin]"/>
      <dgm:spPr/>
      <dgm:t>
        <a:bodyPr/>
        <a:lstStyle/>
        <a:p>
          <a:r>
            <a:rPr lang="tr-TR" dirty="0"/>
            <a:t>Doğum Öncesi Gelişim ve Doğum</a:t>
          </a:r>
        </a:p>
      </dgm:t>
    </dgm:pt>
    <dgm:pt modelId="{277B72D6-76E1-49FD-A414-612A6FC9C4D5}" type="parTrans" cxnId="{05DD3EEA-01FD-491A-AA1C-0FE37B1DE707}">
      <dgm:prSet/>
      <dgm:spPr/>
      <dgm:t>
        <a:bodyPr/>
        <a:lstStyle/>
        <a:p>
          <a:endParaRPr lang="tr-TR"/>
        </a:p>
      </dgm:t>
    </dgm:pt>
    <dgm:pt modelId="{ADCBB0A4-60C1-4524-9B2B-B14C2496D146}" type="sibTrans" cxnId="{05DD3EEA-01FD-491A-AA1C-0FE37B1DE707}">
      <dgm:prSet/>
      <dgm:spPr/>
      <dgm:t>
        <a:bodyPr/>
        <a:lstStyle/>
        <a:p>
          <a:endParaRPr lang="tr-TR"/>
        </a:p>
      </dgm:t>
    </dgm:pt>
    <dgm:pt modelId="{C4AFBFE7-E946-4D99-9D29-1A00124E8CC4}">
      <dgm:prSet phldrT="[Metin]"/>
      <dgm:spPr/>
      <dgm:t>
        <a:bodyPr/>
        <a:lstStyle/>
        <a:p>
          <a:r>
            <a:rPr lang="tr-TR" dirty="0" err="1"/>
            <a:t>Teratoloji</a:t>
          </a:r>
          <a:r>
            <a:rPr lang="tr-TR" dirty="0"/>
            <a:t> ve Doğum Öncesi Gelişime Etkileri</a:t>
          </a:r>
        </a:p>
      </dgm:t>
    </dgm:pt>
    <dgm:pt modelId="{CE981F1D-AAF2-4A83-8E3F-3AD77574862C}" type="parTrans" cxnId="{476C7BEB-6162-4777-9FFD-CBDA9B8E7C20}">
      <dgm:prSet/>
      <dgm:spPr/>
      <dgm:t>
        <a:bodyPr/>
        <a:lstStyle/>
        <a:p>
          <a:endParaRPr lang="tr-TR"/>
        </a:p>
      </dgm:t>
    </dgm:pt>
    <dgm:pt modelId="{E3606115-E493-427D-9E2E-4A729F4D509B}" type="sibTrans" cxnId="{476C7BEB-6162-4777-9FFD-CBDA9B8E7C20}">
      <dgm:prSet/>
      <dgm:spPr/>
      <dgm:t>
        <a:bodyPr/>
        <a:lstStyle/>
        <a:p>
          <a:endParaRPr lang="tr-TR"/>
        </a:p>
      </dgm:t>
    </dgm:pt>
    <dgm:pt modelId="{9A54B05C-A1CA-4CD8-A698-4842817823D4}">
      <dgm:prSet phldrT="[Metin]"/>
      <dgm:spPr/>
      <dgm:t>
        <a:bodyPr/>
        <a:lstStyle/>
        <a:p>
          <a:r>
            <a:rPr lang="tr-TR" dirty="0"/>
            <a:t>Doğum</a:t>
          </a:r>
        </a:p>
      </dgm:t>
    </dgm:pt>
    <dgm:pt modelId="{E92B5E4B-138F-4366-BFAD-442BBA80894B}" type="parTrans" cxnId="{6E2AF98C-40FF-48D8-9337-774D1AF7ACCF}">
      <dgm:prSet/>
      <dgm:spPr/>
      <dgm:t>
        <a:bodyPr/>
        <a:lstStyle/>
        <a:p>
          <a:endParaRPr lang="tr-TR"/>
        </a:p>
      </dgm:t>
    </dgm:pt>
    <dgm:pt modelId="{2AF6E0B9-81CE-418A-A600-85B0D6518F73}" type="sibTrans" cxnId="{6E2AF98C-40FF-48D8-9337-774D1AF7ACCF}">
      <dgm:prSet/>
      <dgm:spPr/>
      <dgm:t>
        <a:bodyPr/>
        <a:lstStyle/>
        <a:p>
          <a:endParaRPr lang="tr-TR"/>
        </a:p>
      </dgm:t>
    </dgm:pt>
    <dgm:pt modelId="{4EF5B3EF-EF4F-40E6-BB70-BC30086D8F5B}">
      <dgm:prSet phldrT="[Metin]"/>
      <dgm:spPr/>
      <dgm:t>
        <a:bodyPr/>
        <a:lstStyle/>
        <a:p>
          <a:r>
            <a:rPr lang="tr-TR" dirty="0"/>
            <a:t>Doğum Sonrası Dönem</a:t>
          </a:r>
        </a:p>
      </dgm:t>
    </dgm:pt>
    <dgm:pt modelId="{ACA78944-4A16-4D97-BB14-10C59E15A2C9}" type="parTrans" cxnId="{9D32B13C-14F3-4B05-92D9-62E3415FB0B4}">
      <dgm:prSet/>
      <dgm:spPr/>
      <dgm:t>
        <a:bodyPr/>
        <a:lstStyle/>
        <a:p>
          <a:endParaRPr lang="tr-TR"/>
        </a:p>
      </dgm:t>
    </dgm:pt>
    <dgm:pt modelId="{9FE5AD8B-3EB0-4D80-879D-6BFA40F183B5}" type="sibTrans" cxnId="{9D32B13C-14F3-4B05-92D9-62E3415FB0B4}">
      <dgm:prSet/>
      <dgm:spPr/>
      <dgm:t>
        <a:bodyPr/>
        <a:lstStyle/>
        <a:p>
          <a:endParaRPr lang="tr-TR"/>
        </a:p>
      </dgm:t>
    </dgm:pt>
    <dgm:pt modelId="{972FBDE5-E8C6-481C-8560-B2097143AF7E}">
      <dgm:prSet phldrT="[Metin]"/>
      <dgm:spPr/>
      <dgm:t>
        <a:bodyPr/>
        <a:lstStyle/>
        <a:p>
          <a:r>
            <a:rPr lang="tr-TR"/>
            <a:t>Doğum Öncesi Gelişim</a:t>
          </a:r>
          <a:endParaRPr lang="tr-TR" dirty="0"/>
        </a:p>
      </dgm:t>
    </dgm:pt>
    <dgm:pt modelId="{75698B50-1200-4A0E-BDC7-B98A65729117}" type="parTrans" cxnId="{ED461ABE-8787-4503-AEA6-95E9059F21C5}">
      <dgm:prSet/>
      <dgm:spPr/>
      <dgm:t>
        <a:bodyPr/>
        <a:lstStyle/>
        <a:p>
          <a:endParaRPr lang="tr-TR"/>
        </a:p>
      </dgm:t>
    </dgm:pt>
    <dgm:pt modelId="{DE53CF07-68A4-4E1B-B678-C390F18C9A0C}" type="sibTrans" cxnId="{ED461ABE-8787-4503-AEA6-95E9059F21C5}">
      <dgm:prSet/>
      <dgm:spPr/>
      <dgm:t>
        <a:bodyPr/>
        <a:lstStyle/>
        <a:p>
          <a:endParaRPr lang="tr-TR"/>
        </a:p>
      </dgm:t>
    </dgm:pt>
    <dgm:pt modelId="{C9D8F6D5-84C0-4900-AB87-0201B022D80C}" type="pres">
      <dgm:prSet presAssocID="{2681E8C2-FEBB-47FD-A081-CC75EDA1EA2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CF51AFA-EB30-461D-8155-894BCAEAA0A6}" type="pres">
      <dgm:prSet presAssocID="{819541ED-1313-4C4D-AC57-79CD8A165481}" presName="hierRoot1" presStyleCnt="0"/>
      <dgm:spPr/>
    </dgm:pt>
    <dgm:pt modelId="{F29BA81F-B7AB-40D4-B0CC-C96679987A82}" type="pres">
      <dgm:prSet presAssocID="{819541ED-1313-4C4D-AC57-79CD8A165481}" presName="composite" presStyleCnt="0"/>
      <dgm:spPr/>
    </dgm:pt>
    <dgm:pt modelId="{E070E9DD-D9FA-4282-8F32-FDCC777786C2}" type="pres">
      <dgm:prSet presAssocID="{819541ED-1313-4C4D-AC57-79CD8A165481}" presName="background" presStyleLbl="node0" presStyleIdx="0" presStyleCnt="1"/>
      <dgm:spPr/>
    </dgm:pt>
    <dgm:pt modelId="{51996942-C1D4-4BF5-9F5F-C85BC16E3869}" type="pres">
      <dgm:prSet presAssocID="{819541ED-1313-4C4D-AC57-79CD8A165481}" presName="text" presStyleLbl="fgAcc0" presStyleIdx="0" presStyleCnt="1">
        <dgm:presLayoutVars>
          <dgm:chPref val="3"/>
        </dgm:presLayoutVars>
      </dgm:prSet>
      <dgm:spPr/>
    </dgm:pt>
    <dgm:pt modelId="{C5C3C163-6053-43B7-B592-E74D9FD1D99B}" type="pres">
      <dgm:prSet presAssocID="{819541ED-1313-4C4D-AC57-79CD8A165481}" presName="hierChild2" presStyleCnt="0"/>
      <dgm:spPr/>
    </dgm:pt>
    <dgm:pt modelId="{EF9F9C49-12F9-4860-908F-84B660F6ECE4}" type="pres">
      <dgm:prSet presAssocID="{75698B50-1200-4A0E-BDC7-B98A65729117}" presName="Name10" presStyleLbl="parChTrans1D2" presStyleIdx="0" presStyleCnt="4"/>
      <dgm:spPr/>
    </dgm:pt>
    <dgm:pt modelId="{3B148834-7545-4788-86E6-8C36975F4C46}" type="pres">
      <dgm:prSet presAssocID="{972FBDE5-E8C6-481C-8560-B2097143AF7E}" presName="hierRoot2" presStyleCnt="0"/>
      <dgm:spPr/>
    </dgm:pt>
    <dgm:pt modelId="{3D5388C7-5386-41D0-A84B-87D58D848909}" type="pres">
      <dgm:prSet presAssocID="{972FBDE5-E8C6-481C-8560-B2097143AF7E}" presName="composite2" presStyleCnt="0"/>
      <dgm:spPr/>
    </dgm:pt>
    <dgm:pt modelId="{A0B4B9F8-9562-4D42-BD4D-9B342B35C969}" type="pres">
      <dgm:prSet presAssocID="{972FBDE5-E8C6-481C-8560-B2097143AF7E}" presName="background2" presStyleLbl="node2" presStyleIdx="0" presStyleCnt="4"/>
      <dgm:spPr/>
    </dgm:pt>
    <dgm:pt modelId="{2C487A87-BA9C-4219-AFDA-4EEFF1698EE1}" type="pres">
      <dgm:prSet presAssocID="{972FBDE5-E8C6-481C-8560-B2097143AF7E}" presName="text2" presStyleLbl="fgAcc2" presStyleIdx="0" presStyleCnt="4">
        <dgm:presLayoutVars>
          <dgm:chPref val="3"/>
        </dgm:presLayoutVars>
      </dgm:prSet>
      <dgm:spPr/>
    </dgm:pt>
    <dgm:pt modelId="{A8009598-AC0B-4B6C-80B4-6F01B319EAFD}" type="pres">
      <dgm:prSet presAssocID="{972FBDE5-E8C6-481C-8560-B2097143AF7E}" presName="hierChild3" presStyleCnt="0"/>
      <dgm:spPr/>
    </dgm:pt>
    <dgm:pt modelId="{D9163AEE-17E2-4C0D-97C5-C4ECA800D5BA}" type="pres">
      <dgm:prSet presAssocID="{CE981F1D-AAF2-4A83-8E3F-3AD77574862C}" presName="Name10" presStyleLbl="parChTrans1D2" presStyleIdx="1" presStyleCnt="4"/>
      <dgm:spPr/>
    </dgm:pt>
    <dgm:pt modelId="{959FCE16-F218-4015-BEA2-7A1D82620232}" type="pres">
      <dgm:prSet presAssocID="{C4AFBFE7-E946-4D99-9D29-1A00124E8CC4}" presName="hierRoot2" presStyleCnt="0"/>
      <dgm:spPr/>
    </dgm:pt>
    <dgm:pt modelId="{0F657B13-BE37-4FEC-AB36-0B23F6A71B44}" type="pres">
      <dgm:prSet presAssocID="{C4AFBFE7-E946-4D99-9D29-1A00124E8CC4}" presName="composite2" presStyleCnt="0"/>
      <dgm:spPr/>
    </dgm:pt>
    <dgm:pt modelId="{FEA1D6C4-670C-479F-8DB0-1EE7A5CC1D40}" type="pres">
      <dgm:prSet presAssocID="{C4AFBFE7-E946-4D99-9D29-1A00124E8CC4}" presName="background2" presStyleLbl="node2" presStyleIdx="1" presStyleCnt="4"/>
      <dgm:spPr/>
    </dgm:pt>
    <dgm:pt modelId="{B4D192FA-5665-4F10-8B8A-EDB7A2DF6834}" type="pres">
      <dgm:prSet presAssocID="{C4AFBFE7-E946-4D99-9D29-1A00124E8CC4}" presName="text2" presStyleLbl="fgAcc2" presStyleIdx="1" presStyleCnt="4">
        <dgm:presLayoutVars>
          <dgm:chPref val="3"/>
        </dgm:presLayoutVars>
      </dgm:prSet>
      <dgm:spPr/>
    </dgm:pt>
    <dgm:pt modelId="{C9FC4C12-74F8-4E11-AB9C-32B2E9FC8CED}" type="pres">
      <dgm:prSet presAssocID="{C4AFBFE7-E946-4D99-9D29-1A00124E8CC4}" presName="hierChild3" presStyleCnt="0"/>
      <dgm:spPr/>
    </dgm:pt>
    <dgm:pt modelId="{8E9C85BC-CCC7-46F7-9A97-7881E3E6287C}" type="pres">
      <dgm:prSet presAssocID="{E92B5E4B-138F-4366-BFAD-442BBA80894B}" presName="Name10" presStyleLbl="parChTrans1D2" presStyleIdx="2" presStyleCnt="4"/>
      <dgm:spPr/>
    </dgm:pt>
    <dgm:pt modelId="{F623478C-1E30-4C8C-80A2-5D9B379AE9D5}" type="pres">
      <dgm:prSet presAssocID="{9A54B05C-A1CA-4CD8-A698-4842817823D4}" presName="hierRoot2" presStyleCnt="0"/>
      <dgm:spPr/>
    </dgm:pt>
    <dgm:pt modelId="{35B5FB13-E7EC-40F7-8DB1-AF774E6F4D35}" type="pres">
      <dgm:prSet presAssocID="{9A54B05C-A1CA-4CD8-A698-4842817823D4}" presName="composite2" presStyleCnt="0"/>
      <dgm:spPr/>
    </dgm:pt>
    <dgm:pt modelId="{02A06AF1-240F-4A68-BADD-F5277F74DD83}" type="pres">
      <dgm:prSet presAssocID="{9A54B05C-A1CA-4CD8-A698-4842817823D4}" presName="background2" presStyleLbl="node2" presStyleIdx="2" presStyleCnt="4"/>
      <dgm:spPr/>
    </dgm:pt>
    <dgm:pt modelId="{48D3C5D4-B096-48F6-BB18-C12EA26E21BC}" type="pres">
      <dgm:prSet presAssocID="{9A54B05C-A1CA-4CD8-A698-4842817823D4}" presName="text2" presStyleLbl="fgAcc2" presStyleIdx="2" presStyleCnt="4">
        <dgm:presLayoutVars>
          <dgm:chPref val="3"/>
        </dgm:presLayoutVars>
      </dgm:prSet>
      <dgm:spPr/>
    </dgm:pt>
    <dgm:pt modelId="{A602C174-E69E-4AE8-88CA-6CDEA6E85427}" type="pres">
      <dgm:prSet presAssocID="{9A54B05C-A1CA-4CD8-A698-4842817823D4}" presName="hierChild3" presStyleCnt="0"/>
      <dgm:spPr/>
    </dgm:pt>
    <dgm:pt modelId="{B4E9DA00-2EDA-43FE-B75D-0F70C0E18DBB}" type="pres">
      <dgm:prSet presAssocID="{ACA78944-4A16-4D97-BB14-10C59E15A2C9}" presName="Name10" presStyleLbl="parChTrans1D2" presStyleIdx="3" presStyleCnt="4"/>
      <dgm:spPr/>
    </dgm:pt>
    <dgm:pt modelId="{D637498C-9178-4DD9-8D21-EFDDF637D817}" type="pres">
      <dgm:prSet presAssocID="{4EF5B3EF-EF4F-40E6-BB70-BC30086D8F5B}" presName="hierRoot2" presStyleCnt="0"/>
      <dgm:spPr/>
    </dgm:pt>
    <dgm:pt modelId="{A0B2CF30-8AD0-48D9-9A1C-B72E74244C59}" type="pres">
      <dgm:prSet presAssocID="{4EF5B3EF-EF4F-40E6-BB70-BC30086D8F5B}" presName="composite2" presStyleCnt="0"/>
      <dgm:spPr/>
    </dgm:pt>
    <dgm:pt modelId="{E3A51D8B-5359-4F8A-82A8-1158EB779035}" type="pres">
      <dgm:prSet presAssocID="{4EF5B3EF-EF4F-40E6-BB70-BC30086D8F5B}" presName="background2" presStyleLbl="node2" presStyleIdx="3" presStyleCnt="4"/>
      <dgm:spPr/>
    </dgm:pt>
    <dgm:pt modelId="{03B56108-411D-48EA-807C-830C832150FE}" type="pres">
      <dgm:prSet presAssocID="{4EF5B3EF-EF4F-40E6-BB70-BC30086D8F5B}" presName="text2" presStyleLbl="fgAcc2" presStyleIdx="3" presStyleCnt="4">
        <dgm:presLayoutVars>
          <dgm:chPref val="3"/>
        </dgm:presLayoutVars>
      </dgm:prSet>
      <dgm:spPr/>
    </dgm:pt>
    <dgm:pt modelId="{392B556F-15DD-41FA-838A-18503A1CD9C9}" type="pres">
      <dgm:prSet presAssocID="{4EF5B3EF-EF4F-40E6-BB70-BC30086D8F5B}" presName="hierChild3" presStyleCnt="0"/>
      <dgm:spPr/>
    </dgm:pt>
  </dgm:ptLst>
  <dgm:cxnLst>
    <dgm:cxn modelId="{08F15806-6A6D-4D19-A70E-461245BEE707}" type="presOf" srcId="{4EF5B3EF-EF4F-40E6-BB70-BC30086D8F5B}" destId="{03B56108-411D-48EA-807C-830C832150FE}" srcOrd="0" destOrd="0" presId="urn:microsoft.com/office/officeart/2005/8/layout/hierarchy1"/>
    <dgm:cxn modelId="{09D0601A-485A-4071-9EB2-757C2B9A9E15}" type="presOf" srcId="{2681E8C2-FEBB-47FD-A081-CC75EDA1EA22}" destId="{C9D8F6D5-84C0-4900-AB87-0201B022D80C}" srcOrd="0" destOrd="0" presId="urn:microsoft.com/office/officeart/2005/8/layout/hierarchy1"/>
    <dgm:cxn modelId="{9D32B13C-14F3-4B05-92D9-62E3415FB0B4}" srcId="{819541ED-1313-4C4D-AC57-79CD8A165481}" destId="{4EF5B3EF-EF4F-40E6-BB70-BC30086D8F5B}" srcOrd="3" destOrd="0" parTransId="{ACA78944-4A16-4D97-BB14-10C59E15A2C9}" sibTransId="{9FE5AD8B-3EB0-4D80-879D-6BFA40F183B5}"/>
    <dgm:cxn modelId="{F47CAB6A-8D38-4007-AB5A-BD27C81DC412}" type="presOf" srcId="{819541ED-1313-4C4D-AC57-79CD8A165481}" destId="{51996942-C1D4-4BF5-9F5F-C85BC16E3869}" srcOrd="0" destOrd="0" presId="urn:microsoft.com/office/officeart/2005/8/layout/hierarchy1"/>
    <dgm:cxn modelId="{380DB070-2EF9-4100-9834-D418F07247DC}" type="presOf" srcId="{CE981F1D-AAF2-4A83-8E3F-3AD77574862C}" destId="{D9163AEE-17E2-4C0D-97C5-C4ECA800D5BA}" srcOrd="0" destOrd="0" presId="urn:microsoft.com/office/officeart/2005/8/layout/hierarchy1"/>
    <dgm:cxn modelId="{6E2AF98C-40FF-48D8-9337-774D1AF7ACCF}" srcId="{819541ED-1313-4C4D-AC57-79CD8A165481}" destId="{9A54B05C-A1CA-4CD8-A698-4842817823D4}" srcOrd="2" destOrd="0" parTransId="{E92B5E4B-138F-4366-BFAD-442BBA80894B}" sibTransId="{2AF6E0B9-81CE-418A-A600-85B0D6518F73}"/>
    <dgm:cxn modelId="{06EBAF9A-DCC5-40DE-83A3-BDA2DC7EDC40}" type="presOf" srcId="{ACA78944-4A16-4D97-BB14-10C59E15A2C9}" destId="{B4E9DA00-2EDA-43FE-B75D-0F70C0E18DBB}" srcOrd="0" destOrd="0" presId="urn:microsoft.com/office/officeart/2005/8/layout/hierarchy1"/>
    <dgm:cxn modelId="{ED461ABE-8787-4503-AEA6-95E9059F21C5}" srcId="{819541ED-1313-4C4D-AC57-79CD8A165481}" destId="{972FBDE5-E8C6-481C-8560-B2097143AF7E}" srcOrd="0" destOrd="0" parTransId="{75698B50-1200-4A0E-BDC7-B98A65729117}" sibTransId="{DE53CF07-68A4-4E1B-B678-C390F18C9A0C}"/>
    <dgm:cxn modelId="{D2647CD3-550C-42D8-A5F8-9D8C689BEB20}" type="presOf" srcId="{E92B5E4B-138F-4366-BFAD-442BBA80894B}" destId="{8E9C85BC-CCC7-46F7-9A97-7881E3E6287C}" srcOrd="0" destOrd="0" presId="urn:microsoft.com/office/officeart/2005/8/layout/hierarchy1"/>
    <dgm:cxn modelId="{DEFCC8D7-477F-46EE-997D-AD987D04F4DF}" type="presOf" srcId="{C4AFBFE7-E946-4D99-9D29-1A00124E8CC4}" destId="{B4D192FA-5665-4F10-8B8A-EDB7A2DF6834}" srcOrd="0" destOrd="0" presId="urn:microsoft.com/office/officeart/2005/8/layout/hierarchy1"/>
    <dgm:cxn modelId="{A21B9CE9-00DF-4D15-85DC-52697F33CE53}" type="presOf" srcId="{75698B50-1200-4A0E-BDC7-B98A65729117}" destId="{EF9F9C49-12F9-4860-908F-84B660F6ECE4}" srcOrd="0" destOrd="0" presId="urn:microsoft.com/office/officeart/2005/8/layout/hierarchy1"/>
    <dgm:cxn modelId="{05DD3EEA-01FD-491A-AA1C-0FE37B1DE707}" srcId="{2681E8C2-FEBB-47FD-A081-CC75EDA1EA22}" destId="{819541ED-1313-4C4D-AC57-79CD8A165481}" srcOrd="0" destOrd="0" parTransId="{277B72D6-76E1-49FD-A414-612A6FC9C4D5}" sibTransId="{ADCBB0A4-60C1-4524-9B2B-B14C2496D146}"/>
    <dgm:cxn modelId="{476C7BEB-6162-4777-9FFD-CBDA9B8E7C20}" srcId="{819541ED-1313-4C4D-AC57-79CD8A165481}" destId="{C4AFBFE7-E946-4D99-9D29-1A00124E8CC4}" srcOrd="1" destOrd="0" parTransId="{CE981F1D-AAF2-4A83-8E3F-3AD77574862C}" sibTransId="{E3606115-E493-427D-9E2E-4A729F4D509B}"/>
    <dgm:cxn modelId="{94F72AEC-F948-4CBB-9DCF-DA6BF65287D5}" type="presOf" srcId="{9A54B05C-A1CA-4CD8-A698-4842817823D4}" destId="{48D3C5D4-B096-48F6-BB18-C12EA26E21BC}" srcOrd="0" destOrd="0" presId="urn:microsoft.com/office/officeart/2005/8/layout/hierarchy1"/>
    <dgm:cxn modelId="{427B9FF2-5314-4E36-A723-A1757FC65D6C}" type="presOf" srcId="{972FBDE5-E8C6-481C-8560-B2097143AF7E}" destId="{2C487A87-BA9C-4219-AFDA-4EEFF1698EE1}" srcOrd="0" destOrd="0" presId="urn:microsoft.com/office/officeart/2005/8/layout/hierarchy1"/>
    <dgm:cxn modelId="{DC5C0422-5AAB-4FEA-B165-A9DA02BEFBD8}" type="presParOf" srcId="{C9D8F6D5-84C0-4900-AB87-0201B022D80C}" destId="{BCF51AFA-EB30-461D-8155-894BCAEAA0A6}" srcOrd="0" destOrd="0" presId="urn:microsoft.com/office/officeart/2005/8/layout/hierarchy1"/>
    <dgm:cxn modelId="{177C25AF-00C8-4062-AFEB-36EAAFA15C55}" type="presParOf" srcId="{BCF51AFA-EB30-461D-8155-894BCAEAA0A6}" destId="{F29BA81F-B7AB-40D4-B0CC-C96679987A82}" srcOrd="0" destOrd="0" presId="urn:microsoft.com/office/officeart/2005/8/layout/hierarchy1"/>
    <dgm:cxn modelId="{AD5FFBA9-AAE3-4B55-B8D1-A0A3950E82F7}" type="presParOf" srcId="{F29BA81F-B7AB-40D4-B0CC-C96679987A82}" destId="{E070E9DD-D9FA-4282-8F32-FDCC777786C2}" srcOrd="0" destOrd="0" presId="urn:microsoft.com/office/officeart/2005/8/layout/hierarchy1"/>
    <dgm:cxn modelId="{A6C4BEE9-BE51-4D2D-A658-9FA20CBBA6F6}" type="presParOf" srcId="{F29BA81F-B7AB-40D4-B0CC-C96679987A82}" destId="{51996942-C1D4-4BF5-9F5F-C85BC16E3869}" srcOrd="1" destOrd="0" presId="urn:microsoft.com/office/officeart/2005/8/layout/hierarchy1"/>
    <dgm:cxn modelId="{F34F7C80-F6E9-4FBE-87EB-C59196432C93}" type="presParOf" srcId="{BCF51AFA-EB30-461D-8155-894BCAEAA0A6}" destId="{C5C3C163-6053-43B7-B592-E74D9FD1D99B}" srcOrd="1" destOrd="0" presId="urn:microsoft.com/office/officeart/2005/8/layout/hierarchy1"/>
    <dgm:cxn modelId="{B571D208-FA15-4AB5-BC03-4B4AB9B03E7E}" type="presParOf" srcId="{C5C3C163-6053-43B7-B592-E74D9FD1D99B}" destId="{EF9F9C49-12F9-4860-908F-84B660F6ECE4}" srcOrd="0" destOrd="0" presId="urn:microsoft.com/office/officeart/2005/8/layout/hierarchy1"/>
    <dgm:cxn modelId="{1E4BA4D6-98C4-4381-984C-BAA7E13E334B}" type="presParOf" srcId="{C5C3C163-6053-43B7-B592-E74D9FD1D99B}" destId="{3B148834-7545-4788-86E6-8C36975F4C46}" srcOrd="1" destOrd="0" presId="urn:microsoft.com/office/officeart/2005/8/layout/hierarchy1"/>
    <dgm:cxn modelId="{DBA84FE7-72EC-4520-A31C-FF70E7B69CBB}" type="presParOf" srcId="{3B148834-7545-4788-86E6-8C36975F4C46}" destId="{3D5388C7-5386-41D0-A84B-87D58D848909}" srcOrd="0" destOrd="0" presId="urn:microsoft.com/office/officeart/2005/8/layout/hierarchy1"/>
    <dgm:cxn modelId="{68979A84-7239-4909-A9A5-FF7D3993FCA9}" type="presParOf" srcId="{3D5388C7-5386-41D0-A84B-87D58D848909}" destId="{A0B4B9F8-9562-4D42-BD4D-9B342B35C969}" srcOrd="0" destOrd="0" presId="urn:microsoft.com/office/officeart/2005/8/layout/hierarchy1"/>
    <dgm:cxn modelId="{1865CD19-6F52-4EA2-9609-BC541C830023}" type="presParOf" srcId="{3D5388C7-5386-41D0-A84B-87D58D848909}" destId="{2C487A87-BA9C-4219-AFDA-4EEFF1698EE1}" srcOrd="1" destOrd="0" presId="urn:microsoft.com/office/officeart/2005/8/layout/hierarchy1"/>
    <dgm:cxn modelId="{66AEC955-B0A3-4CE8-8349-B0440150EA4B}" type="presParOf" srcId="{3B148834-7545-4788-86E6-8C36975F4C46}" destId="{A8009598-AC0B-4B6C-80B4-6F01B319EAFD}" srcOrd="1" destOrd="0" presId="urn:microsoft.com/office/officeart/2005/8/layout/hierarchy1"/>
    <dgm:cxn modelId="{6BF10338-DFA7-485B-A75A-D7A5FC601794}" type="presParOf" srcId="{C5C3C163-6053-43B7-B592-E74D9FD1D99B}" destId="{D9163AEE-17E2-4C0D-97C5-C4ECA800D5BA}" srcOrd="2" destOrd="0" presId="urn:microsoft.com/office/officeart/2005/8/layout/hierarchy1"/>
    <dgm:cxn modelId="{689D9080-C96B-4E2B-94DE-4FF807887E6D}" type="presParOf" srcId="{C5C3C163-6053-43B7-B592-E74D9FD1D99B}" destId="{959FCE16-F218-4015-BEA2-7A1D82620232}" srcOrd="3" destOrd="0" presId="urn:microsoft.com/office/officeart/2005/8/layout/hierarchy1"/>
    <dgm:cxn modelId="{3C66DAF4-D299-47AD-B712-9497EB00CC5D}" type="presParOf" srcId="{959FCE16-F218-4015-BEA2-7A1D82620232}" destId="{0F657B13-BE37-4FEC-AB36-0B23F6A71B44}" srcOrd="0" destOrd="0" presId="urn:microsoft.com/office/officeart/2005/8/layout/hierarchy1"/>
    <dgm:cxn modelId="{A341DD22-714A-47CC-8CAF-F753DDAA2DE8}" type="presParOf" srcId="{0F657B13-BE37-4FEC-AB36-0B23F6A71B44}" destId="{FEA1D6C4-670C-479F-8DB0-1EE7A5CC1D40}" srcOrd="0" destOrd="0" presId="urn:microsoft.com/office/officeart/2005/8/layout/hierarchy1"/>
    <dgm:cxn modelId="{C6985FB8-E4EF-4E9E-BE83-553851C223D7}" type="presParOf" srcId="{0F657B13-BE37-4FEC-AB36-0B23F6A71B44}" destId="{B4D192FA-5665-4F10-8B8A-EDB7A2DF6834}" srcOrd="1" destOrd="0" presId="urn:microsoft.com/office/officeart/2005/8/layout/hierarchy1"/>
    <dgm:cxn modelId="{F6980A6A-D680-48F3-A427-1030C65D72E5}" type="presParOf" srcId="{959FCE16-F218-4015-BEA2-7A1D82620232}" destId="{C9FC4C12-74F8-4E11-AB9C-32B2E9FC8CED}" srcOrd="1" destOrd="0" presId="urn:microsoft.com/office/officeart/2005/8/layout/hierarchy1"/>
    <dgm:cxn modelId="{739E6271-CBD9-4A04-98E6-6D3941D0B438}" type="presParOf" srcId="{C5C3C163-6053-43B7-B592-E74D9FD1D99B}" destId="{8E9C85BC-CCC7-46F7-9A97-7881E3E6287C}" srcOrd="4" destOrd="0" presId="urn:microsoft.com/office/officeart/2005/8/layout/hierarchy1"/>
    <dgm:cxn modelId="{3E8A8F8C-21EF-4181-9CFD-493CB7343084}" type="presParOf" srcId="{C5C3C163-6053-43B7-B592-E74D9FD1D99B}" destId="{F623478C-1E30-4C8C-80A2-5D9B379AE9D5}" srcOrd="5" destOrd="0" presId="urn:microsoft.com/office/officeart/2005/8/layout/hierarchy1"/>
    <dgm:cxn modelId="{406274BD-C245-4679-B84F-3AEB7D4A1C7D}" type="presParOf" srcId="{F623478C-1E30-4C8C-80A2-5D9B379AE9D5}" destId="{35B5FB13-E7EC-40F7-8DB1-AF774E6F4D35}" srcOrd="0" destOrd="0" presId="urn:microsoft.com/office/officeart/2005/8/layout/hierarchy1"/>
    <dgm:cxn modelId="{45507E3A-10E6-40C3-AE56-92D50AA0C355}" type="presParOf" srcId="{35B5FB13-E7EC-40F7-8DB1-AF774E6F4D35}" destId="{02A06AF1-240F-4A68-BADD-F5277F74DD83}" srcOrd="0" destOrd="0" presId="urn:microsoft.com/office/officeart/2005/8/layout/hierarchy1"/>
    <dgm:cxn modelId="{83022518-D04C-4DE0-9F48-3C1CB459190A}" type="presParOf" srcId="{35B5FB13-E7EC-40F7-8DB1-AF774E6F4D35}" destId="{48D3C5D4-B096-48F6-BB18-C12EA26E21BC}" srcOrd="1" destOrd="0" presId="urn:microsoft.com/office/officeart/2005/8/layout/hierarchy1"/>
    <dgm:cxn modelId="{F663C134-11E5-4052-AD9E-58DF7A9FCF63}" type="presParOf" srcId="{F623478C-1E30-4C8C-80A2-5D9B379AE9D5}" destId="{A602C174-E69E-4AE8-88CA-6CDEA6E85427}" srcOrd="1" destOrd="0" presId="urn:microsoft.com/office/officeart/2005/8/layout/hierarchy1"/>
    <dgm:cxn modelId="{3B80FDB6-B760-45E9-B0AC-28898C68734C}" type="presParOf" srcId="{C5C3C163-6053-43B7-B592-E74D9FD1D99B}" destId="{B4E9DA00-2EDA-43FE-B75D-0F70C0E18DBB}" srcOrd="6" destOrd="0" presId="urn:microsoft.com/office/officeart/2005/8/layout/hierarchy1"/>
    <dgm:cxn modelId="{EA385A49-20B8-48D9-A15B-5CD70D891397}" type="presParOf" srcId="{C5C3C163-6053-43B7-B592-E74D9FD1D99B}" destId="{D637498C-9178-4DD9-8D21-EFDDF637D817}" srcOrd="7" destOrd="0" presId="urn:microsoft.com/office/officeart/2005/8/layout/hierarchy1"/>
    <dgm:cxn modelId="{4FABF528-DC02-4CBB-92D1-65EF8523D22C}" type="presParOf" srcId="{D637498C-9178-4DD9-8D21-EFDDF637D817}" destId="{A0B2CF30-8AD0-48D9-9A1C-B72E74244C59}" srcOrd="0" destOrd="0" presId="urn:microsoft.com/office/officeart/2005/8/layout/hierarchy1"/>
    <dgm:cxn modelId="{C71BEB58-1796-4C11-A1B7-FBA716540755}" type="presParOf" srcId="{A0B2CF30-8AD0-48D9-9A1C-B72E74244C59}" destId="{E3A51D8B-5359-4F8A-82A8-1158EB779035}" srcOrd="0" destOrd="0" presId="urn:microsoft.com/office/officeart/2005/8/layout/hierarchy1"/>
    <dgm:cxn modelId="{6CFCA206-DB94-4F19-8E4D-68C4BD14B940}" type="presParOf" srcId="{A0B2CF30-8AD0-48D9-9A1C-B72E74244C59}" destId="{03B56108-411D-48EA-807C-830C832150FE}" srcOrd="1" destOrd="0" presId="urn:microsoft.com/office/officeart/2005/8/layout/hierarchy1"/>
    <dgm:cxn modelId="{3C2B73F3-825B-437D-A49A-EC30C6FB9A0A}" type="presParOf" srcId="{D637498C-9178-4DD9-8D21-EFDDF637D817}" destId="{392B556F-15DD-41FA-838A-18503A1CD9C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8612DD-3C2E-42F9-A9F7-9F7A703105F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657AC79-AEAF-4F28-B6D6-DE509FF34D91}">
      <dgm:prSet phldrT="[Metin]"/>
      <dgm:spPr/>
      <dgm:t>
        <a:bodyPr/>
        <a:lstStyle/>
        <a:p>
          <a:r>
            <a:rPr lang="tr-TR" dirty="0"/>
            <a:t>Doğum Öncesi Gelişim</a:t>
          </a:r>
        </a:p>
      </dgm:t>
    </dgm:pt>
    <dgm:pt modelId="{4C77BC55-C7AA-410B-9612-E75C6E54044B}" type="parTrans" cxnId="{11A01C1F-B737-4FB5-84DC-334F890A10AB}">
      <dgm:prSet/>
      <dgm:spPr/>
      <dgm:t>
        <a:bodyPr/>
        <a:lstStyle/>
        <a:p>
          <a:endParaRPr lang="tr-TR"/>
        </a:p>
      </dgm:t>
    </dgm:pt>
    <dgm:pt modelId="{45B47B50-A587-4D8E-BB3A-BA47840B5D25}" type="sibTrans" cxnId="{11A01C1F-B737-4FB5-84DC-334F890A10AB}">
      <dgm:prSet/>
      <dgm:spPr/>
      <dgm:t>
        <a:bodyPr/>
        <a:lstStyle/>
        <a:p>
          <a:endParaRPr lang="tr-TR"/>
        </a:p>
      </dgm:t>
    </dgm:pt>
    <dgm:pt modelId="{CF03B5E1-3567-40FE-B18E-EE563A03C516}">
      <dgm:prSet phldrT="[Metin]"/>
      <dgm:spPr/>
      <dgm:t>
        <a:bodyPr/>
        <a:lstStyle/>
        <a:p>
          <a:r>
            <a:rPr lang="tr-TR" dirty="0"/>
            <a:t>Doğum Öncesi Gelişim Safhaları</a:t>
          </a:r>
        </a:p>
      </dgm:t>
    </dgm:pt>
    <dgm:pt modelId="{3F8CF493-5840-44B5-97FB-664E0C6D418B}" type="parTrans" cxnId="{0D1ECDB7-186F-47AF-B1FD-8B848CC16DE4}">
      <dgm:prSet/>
      <dgm:spPr/>
      <dgm:t>
        <a:bodyPr/>
        <a:lstStyle/>
        <a:p>
          <a:endParaRPr lang="tr-TR"/>
        </a:p>
      </dgm:t>
    </dgm:pt>
    <dgm:pt modelId="{474B53CD-3C3E-4E73-B4BA-9B233BB500EF}" type="sibTrans" cxnId="{0D1ECDB7-186F-47AF-B1FD-8B848CC16DE4}">
      <dgm:prSet/>
      <dgm:spPr/>
      <dgm:t>
        <a:bodyPr/>
        <a:lstStyle/>
        <a:p>
          <a:endParaRPr lang="tr-TR"/>
        </a:p>
      </dgm:t>
    </dgm:pt>
    <dgm:pt modelId="{563401AE-5656-4603-8C89-78E99197382E}">
      <dgm:prSet phldrT="[Metin]"/>
      <dgm:spPr/>
      <dgm:t>
        <a:bodyPr/>
        <a:lstStyle/>
        <a:p>
          <a:r>
            <a:rPr lang="tr-TR" dirty="0"/>
            <a:t>Gebelikle İlgili Kültürel İnançlar</a:t>
          </a:r>
        </a:p>
      </dgm:t>
    </dgm:pt>
    <dgm:pt modelId="{6B15F434-7B9A-42FC-968A-0F83C360AAF5}" type="parTrans" cxnId="{BBC5DB31-49FC-4A39-ACE6-DCDBDC9AA0A2}">
      <dgm:prSet/>
      <dgm:spPr/>
      <dgm:t>
        <a:bodyPr/>
        <a:lstStyle/>
        <a:p>
          <a:endParaRPr lang="tr-TR"/>
        </a:p>
      </dgm:t>
    </dgm:pt>
    <dgm:pt modelId="{B3108B76-19F9-481E-8E2F-9F34FE8E836E}" type="sibTrans" cxnId="{BBC5DB31-49FC-4A39-ACE6-DCDBDC9AA0A2}">
      <dgm:prSet/>
      <dgm:spPr/>
      <dgm:t>
        <a:bodyPr/>
        <a:lstStyle/>
        <a:p>
          <a:endParaRPr lang="tr-TR"/>
        </a:p>
      </dgm:t>
    </dgm:pt>
    <dgm:pt modelId="{CA629710-25B7-4D52-A5CF-DCB2817D928E}" type="pres">
      <dgm:prSet presAssocID="{F38612DD-3C2E-42F9-A9F7-9F7A703105F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ED5C03-DCE7-4422-BC92-6DBF8F4B58BE}" type="pres">
      <dgm:prSet presAssocID="{A657AC79-AEAF-4F28-B6D6-DE509FF34D91}" presName="hierRoot1" presStyleCnt="0"/>
      <dgm:spPr/>
    </dgm:pt>
    <dgm:pt modelId="{E36BCE46-1E19-422A-8909-8FCD08F6BE22}" type="pres">
      <dgm:prSet presAssocID="{A657AC79-AEAF-4F28-B6D6-DE509FF34D91}" presName="composite" presStyleCnt="0"/>
      <dgm:spPr/>
    </dgm:pt>
    <dgm:pt modelId="{C0D135B4-141D-4DCE-AC4D-F54478A9D30C}" type="pres">
      <dgm:prSet presAssocID="{A657AC79-AEAF-4F28-B6D6-DE509FF34D91}" presName="background" presStyleLbl="node0" presStyleIdx="0" presStyleCnt="1"/>
      <dgm:spPr/>
    </dgm:pt>
    <dgm:pt modelId="{D561A63E-9747-44E7-8EC0-EEA3A1F81AAD}" type="pres">
      <dgm:prSet presAssocID="{A657AC79-AEAF-4F28-B6D6-DE509FF34D91}" presName="text" presStyleLbl="fgAcc0" presStyleIdx="0" presStyleCnt="1">
        <dgm:presLayoutVars>
          <dgm:chPref val="3"/>
        </dgm:presLayoutVars>
      </dgm:prSet>
      <dgm:spPr/>
    </dgm:pt>
    <dgm:pt modelId="{9899BFF0-3836-46E9-B8C3-BF01C8A98E11}" type="pres">
      <dgm:prSet presAssocID="{A657AC79-AEAF-4F28-B6D6-DE509FF34D91}" presName="hierChild2" presStyleCnt="0"/>
      <dgm:spPr/>
    </dgm:pt>
    <dgm:pt modelId="{FF58899D-E9BE-4BBE-9773-663292E0C117}" type="pres">
      <dgm:prSet presAssocID="{3F8CF493-5840-44B5-97FB-664E0C6D418B}" presName="Name10" presStyleLbl="parChTrans1D2" presStyleIdx="0" presStyleCnt="2"/>
      <dgm:spPr/>
    </dgm:pt>
    <dgm:pt modelId="{65602318-205B-42F1-AFE7-2F4E8A0C7513}" type="pres">
      <dgm:prSet presAssocID="{CF03B5E1-3567-40FE-B18E-EE563A03C516}" presName="hierRoot2" presStyleCnt="0"/>
      <dgm:spPr/>
    </dgm:pt>
    <dgm:pt modelId="{49DDBE2F-D2D3-4371-BB80-050BBBFC3101}" type="pres">
      <dgm:prSet presAssocID="{CF03B5E1-3567-40FE-B18E-EE563A03C516}" presName="composite2" presStyleCnt="0"/>
      <dgm:spPr/>
    </dgm:pt>
    <dgm:pt modelId="{B21A0806-55C2-4D84-AFEC-AF0C8FA05C8D}" type="pres">
      <dgm:prSet presAssocID="{CF03B5E1-3567-40FE-B18E-EE563A03C516}" presName="background2" presStyleLbl="node2" presStyleIdx="0" presStyleCnt="2"/>
      <dgm:spPr/>
    </dgm:pt>
    <dgm:pt modelId="{71F4CD7D-728B-4E30-9915-86BD11650789}" type="pres">
      <dgm:prSet presAssocID="{CF03B5E1-3567-40FE-B18E-EE563A03C516}" presName="text2" presStyleLbl="fgAcc2" presStyleIdx="0" presStyleCnt="2">
        <dgm:presLayoutVars>
          <dgm:chPref val="3"/>
        </dgm:presLayoutVars>
      </dgm:prSet>
      <dgm:spPr/>
    </dgm:pt>
    <dgm:pt modelId="{7D3C616B-7E9B-4D10-9FEB-CE3798C3E132}" type="pres">
      <dgm:prSet presAssocID="{CF03B5E1-3567-40FE-B18E-EE563A03C516}" presName="hierChild3" presStyleCnt="0"/>
      <dgm:spPr/>
    </dgm:pt>
    <dgm:pt modelId="{D2978E4D-5BF2-47EF-8E6C-730CF1526917}" type="pres">
      <dgm:prSet presAssocID="{6B15F434-7B9A-42FC-968A-0F83C360AAF5}" presName="Name10" presStyleLbl="parChTrans1D2" presStyleIdx="1" presStyleCnt="2"/>
      <dgm:spPr/>
    </dgm:pt>
    <dgm:pt modelId="{7BB38973-6940-496C-9DE8-FC1B6904CE73}" type="pres">
      <dgm:prSet presAssocID="{563401AE-5656-4603-8C89-78E99197382E}" presName="hierRoot2" presStyleCnt="0"/>
      <dgm:spPr/>
    </dgm:pt>
    <dgm:pt modelId="{8339E54D-AEA3-46A8-AB7B-01F434470C32}" type="pres">
      <dgm:prSet presAssocID="{563401AE-5656-4603-8C89-78E99197382E}" presName="composite2" presStyleCnt="0"/>
      <dgm:spPr/>
    </dgm:pt>
    <dgm:pt modelId="{652935D1-409B-4E6B-B1CB-3AEEC373D9B5}" type="pres">
      <dgm:prSet presAssocID="{563401AE-5656-4603-8C89-78E99197382E}" presName="background2" presStyleLbl="node2" presStyleIdx="1" presStyleCnt="2"/>
      <dgm:spPr/>
    </dgm:pt>
    <dgm:pt modelId="{1A765AD4-AB78-4055-AA30-011376FDED2D}" type="pres">
      <dgm:prSet presAssocID="{563401AE-5656-4603-8C89-78E99197382E}" presName="text2" presStyleLbl="fgAcc2" presStyleIdx="1" presStyleCnt="2">
        <dgm:presLayoutVars>
          <dgm:chPref val="3"/>
        </dgm:presLayoutVars>
      </dgm:prSet>
      <dgm:spPr/>
    </dgm:pt>
    <dgm:pt modelId="{76D4BB9D-EBCE-47AA-B060-36A500E79954}" type="pres">
      <dgm:prSet presAssocID="{563401AE-5656-4603-8C89-78E99197382E}" presName="hierChild3" presStyleCnt="0"/>
      <dgm:spPr/>
    </dgm:pt>
  </dgm:ptLst>
  <dgm:cxnLst>
    <dgm:cxn modelId="{11A01C1F-B737-4FB5-84DC-334F890A10AB}" srcId="{F38612DD-3C2E-42F9-A9F7-9F7A703105FE}" destId="{A657AC79-AEAF-4F28-B6D6-DE509FF34D91}" srcOrd="0" destOrd="0" parTransId="{4C77BC55-C7AA-410B-9612-E75C6E54044B}" sibTransId="{45B47B50-A587-4D8E-BB3A-BA47840B5D25}"/>
    <dgm:cxn modelId="{BBC5DB31-49FC-4A39-ACE6-DCDBDC9AA0A2}" srcId="{A657AC79-AEAF-4F28-B6D6-DE509FF34D91}" destId="{563401AE-5656-4603-8C89-78E99197382E}" srcOrd="1" destOrd="0" parTransId="{6B15F434-7B9A-42FC-968A-0F83C360AAF5}" sibTransId="{B3108B76-19F9-481E-8E2F-9F34FE8E836E}"/>
    <dgm:cxn modelId="{B0968D34-1B77-4160-B234-945EED0C4505}" type="presOf" srcId="{A657AC79-AEAF-4F28-B6D6-DE509FF34D91}" destId="{D561A63E-9747-44E7-8EC0-EEA3A1F81AAD}" srcOrd="0" destOrd="0" presId="urn:microsoft.com/office/officeart/2005/8/layout/hierarchy1"/>
    <dgm:cxn modelId="{BE9B263A-7E8D-4178-8F10-AB9D64E7A292}" type="presOf" srcId="{3F8CF493-5840-44B5-97FB-664E0C6D418B}" destId="{FF58899D-E9BE-4BBE-9773-663292E0C117}" srcOrd="0" destOrd="0" presId="urn:microsoft.com/office/officeart/2005/8/layout/hierarchy1"/>
    <dgm:cxn modelId="{D1E44C66-6D24-45A6-8E3D-419BDEF78A20}" type="presOf" srcId="{6B15F434-7B9A-42FC-968A-0F83C360AAF5}" destId="{D2978E4D-5BF2-47EF-8E6C-730CF1526917}" srcOrd="0" destOrd="0" presId="urn:microsoft.com/office/officeart/2005/8/layout/hierarchy1"/>
    <dgm:cxn modelId="{05B804A0-4282-4948-A3EC-303368247B79}" type="presOf" srcId="{CF03B5E1-3567-40FE-B18E-EE563A03C516}" destId="{71F4CD7D-728B-4E30-9915-86BD11650789}" srcOrd="0" destOrd="0" presId="urn:microsoft.com/office/officeart/2005/8/layout/hierarchy1"/>
    <dgm:cxn modelId="{0D1ECDB7-186F-47AF-B1FD-8B848CC16DE4}" srcId="{A657AC79-AEAF-4F28-B6D6-DE509FF34D91}" destId="{CF03B5E1-3567-40FE-B18E-EE563A03C516}" srcOrd="0" destOrd="0" parTransId="{3F8CF493-5840-44B5-97FB-664E0C6D418B}" sibTransId="{474B53CD-3C3E-4E73-B4BA-9B233BB500EF}"/>
    <dgm:cxn modelId="{A524E6C6-DAFD-41EA-B68D-22A6FDEC7A3A}" type="presOf" srcId="{F38612DD-3C2E-42F9-A9F7-9F7A703105FE}" destId="{CA629710-25B7-4D52-A5CF-DCB2817D928E}" srcOrd="0" destOrd="0" presId="urn:microsoft.com/office/officeart/2005/8/layout/hierarchy1"/>
    <dgm:cxn modelId="{52CB8BCA-53B8-46F0-8627-B95BEFFCA18A}" type="presOf" srcId="{563401AE-5656-4603-8C89-78E99197382E}" destId="{1A765AD4-AB78-4055-AA30-011376FDED2D}" srcOrd="0" destOrd="0" presId="urn:microsoft.com/office/officeart/2005/8/layout/hierarchy1"/>
    <dgm:cxn modelId="{CA8A5313-D6AE-4419-98ED-B155E5DFDF43}" type="presParOf" srcId="{CA629710-25B7-4D52-A5CF-DCB2817D928E}" destId="{3EED5C03-DCE7-4422-BC92-6DBF8F4B58BE}" srcOrd="0" destOrd="0" presId="urn:microsoft.com/office/officeart/2005/8/layout/hierarchy1"/>
    <dgm:cxn modelId="{906A253A-6957-4035-AAAA-FEAEA9BA67A4}" type="presParOf" srcId="{3EED5C03-DCE7-4422-BC92-6DBF8F4B58BE}" destId="{E36BCE46-1E19-422A-8909-8FCD08F6BE22}" srcOrd="0" destOrd="0" presId="urn:microsoft.com/office/officeart/2005/8/layout/hierarchy1"/>
    <dgm:cxn modelId="{76ECB73B-1BD7-459F-94D0-3167DA6E287E}" type="presParOf" srcId="{E36BCE46-1E19-422A-8909-8FCD08F6BE22}" destId="{C0D135B4-141D-4DCE-AC4D-F54478A9D30C}" srcOrd="0" destOrd="0" presId="urn:microsoft.com/office/officeart/2005/8/layout/hierarchy1"/>
    <dgm:cxn modelId="{0B02F76B-4427-438A-90C8-0A2AFBAF8DD4}" type="presParOf" srcId="{E36BCE46-1E19-422A-8909-8FCD08F6BE22}" destId="{D561A63E-9747-44E7-8EC0-EEA3A1F81AAD}" srcOrd="1" destOrd="0" presId="urn:microsoft.com/office/officeart/2005/8/layout/hierarchy1"/>
    <dgm:cxn modelId="{41E28729-8448-40BD-87E3-201A49F6F198}" type="presParOf" srcId="{3EED5C03-DCE7-4422-BC92-6DBF8F4B58BE}" destId="{9899BFF0-3836-46E9-B8C3-BF01C8A98E11}" srcOrd="1" destOrd="0" presId="urn:microsoft.com/office/officeart/2005/8/layout/hierarchy1"/>
    <dgm:cxn modelId="{0B5803A2-0D01-4173-9C2D-AC44C01E9480}" type="presParOf" srcId="{9899BFF0-3836-46E9-B8C3-BF01C8A98E11}" destId="{FF58899D-E9BE-4BBE-9773-663292E0C117}" srcOrd="0" destOrd="0" presId="urn:microsoft.com/office/officeart/2005/8/layout/hierarchy1"/>
    <dgm:cxn modelId="{FF42EB40-F3F6-4D8B-B993-41984377BA38}" type="presParOf" srcId="{9899BFF0-3836-46E9-B8C3-BF01C8A98E11}" destId="{65602318-205B-42F1-AFE7-2F4E8A0C7513}" srcOrd="1" destOrd="0" presId="urn:microsoft.com/office/officeart/2005/8/layout/hierarchy1"/>
    <dgm:cxn modelId="{11F4B690-1B3B-4790-A079-B786606A9BF3}" type="presParOf" srcId="{65602318-205B-42F1-AFE7-2F4E8A0C7513}" destId="{49DDBE2F-D2D3-4371-BB80-050BBBFC3101}" srcOrd="0" destOrd="0" presId="urn:microsoft.com/office/officeart/2005/8/layout/hierarchy1"/>
    <dgm:cxn modelId="{B2B80B4E-C95E-4A26-8E16-D8F6A37786D4}" type="presParOf" srcId="{49DDBE2F-D2D3-4371-BB80-050BBBFC3101}" destId="{B21A0806-55C2-4D84-AFEC-AF0C8FA05C8D}" srcOrd="0" destOrd="0" presId="urn:microsoft.com/office/officeart/2005/8/layout/hierarchy1"/>
    <dgm:cxn modelId="{3EF1DA35-E68B-4F86-8E14-ED2B849CE5C8}" type="presParOf" srcId="{49DDBE2F-D2D3-4371-BB80-050BBBFC3101}" destId="{71F4CD7D-728B-4E30-9915-86BD11650789}" srcOrd="1" destOrd="0" presId="urn:microsoft.com/office/officeart/2005/8/layout/hierarchy1"/>
    <dgm:cxn modelId="{647CAD14-8D51-46D7-BCDE-820F2AB9D3AE}" type="presParOf" srcId="{65602318-205B-42F1-AFE7-2F4E8A0C7513}" destId="{7D3C616B-7E9B-4D10-9FEB-CE3798C3E132}" srcOrd="1" destOrd="0" presId="urn:microsoft.com/office/officeart/2005/8/layout/hierarchy1"/>
    <dgm:cxn modelId="{E98C894E-B3E5-43D0-8FA7-C3CE48497AAF}" type="presParOf" srcId="{9899BFF0-3836-46E9-B8C3-BF01C8A98E11}" destId="{D2978E4D-5BF2-47EF-8E6C-730CF1526917}" srcOrd="2" destOrd="0" presId="urn:microsoft.com/office/officeart/2005/8/layout/hierarchy1"/>
    <dgm:cxn modelId="{2551B246-62A0-494E-9727-0DB7EAABF303}" type="presParOf" srcId="{9899BFF0-3836-46E9-B8C3-BF01C8A98E11}" destId="{7BB38973-6940-496C-9DE8-FC1B6904CE73}" srcOrd="3" destOrd="0" presId="urn:microsoft.com/office/officeart/2005/8/layout/hierarchy1"/>
    <dgm:cxn modelId="{7D23AEA6-C45F-439D-AEAD-3D62720622B0}" type="presParOf" srcId="{7BB38973-6940-496C-9DE8-FC1B6904CE73}" destId="{8339E54D-AEA3-46A8-AB7B-01F434470C32}" srcOrd="0" destOrd="0" presId="urn:microsoft.com/office/officeart/2005/8/layout/hierarchy1"/>
    <dgm:cxn modelId="{B5D7B91B-3164-4797-BA80-BE807511EFDA}" type="presParOf" srcId="{8339E54D-AEA3-46A8-AB7B-01F434470C32}" destId="{652935D1-409B-4E6B-B1CB-3AEEC373D9B5}" srcOrd="0" destOrd="0" presId="urn:microsoft.com/office/officeart/2005/8/layout/hierarchy1"/>
    <dgm:cxn modelId="{6B13DD8B-9C49-4F4A-85EB-D496E91BA929}" type="presParOf" srcId="{8339E54D-AEA3-46A8-AB7B-01F434470C32}" destId="{1A765AD4-AB78-4055-AA30-011376FDED2D}" srcOrd="1" destOrd="0" presId="urn:microsoft.com/office/officeart/2005/8/layout/hierarchy1"/>
    <dgm:cxn modelId="{85504526-D784-4508-B570-544E9BB6B288}" type="presParOf" srcId="{7BB38973-6940-496C-9DE8-FC1B6904CE73}" destId="{76D4BB9D-EBCE-47AA-B060-36A500E7995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9DA00-2EDA-43FE-B75D-0F70C0E18DBB}">
      <dsp:nvSpPr>
        <dsp:cNvPr id="0" name=""/>
        <dsp:cNvSpPr/>
      </dsp:nvSpPr>
      <dsp:spPr>
        <a:xfrm>
          <a:off x="4465736" y="2843939"/>
          <a:ext cx="3506688" cy="556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94"/>
              </a:lnTo>
              <a:lnTo>
                <a:pt x="3506688" y="379094"/>
              </a:lnTo>
              <a:lnTo>
                <a:pt x="3506688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9C85BC-CCC7-46F7-9A97-7881E3E6287C}">
      <dsp:nvSpPr>
        <dsp:cNvPr id="0" name=""/>
        <dsp:cNvSpPr/>
      </dsp:nvSpPr>
      <dsp:spPr>
        <a:xfrm>
          <a:off x="4465736" y="2843939"/>
          <a:ext cx="1168896" cy="556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94"/>
              </a:lnTo>
              <a:lnTo>
                <a:pt x="1168896" y="379094"/>
              </a:lnTo>
              <a:lnTo>
                <a:pt x="1168896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63AEE-17E2-4C0D-97C5-C4ECA800D5BA}">
      <dsp:nvSpPr>
        <dsp:cNvPr id="0" name=""/>
        <dsp:cNvSpPr/>
      </dsp:nvSpPr>
      <dsp:spPr>
        <a:xfrm>
          <a:off x="3296840" y="2843939"/>
          <a:ext cx="1168896" cy="556288"/>
        </a:xfrm>
        <a:custGeom>
          <a:avLst/>
          <a:gdLst/>
          <a:ahLst/>
          <a:cxnLst/>
          <a:rect l="0" t="0" r="0" b="0"/>
          <a:pathLst>
            <a:path>
              <a:moveTo>
                <a:pt x="1168896" y="0"/>
              </a:moveTo>
              <a:lnTo>
                <a:pt x="1168896" y="379094"/>
              </a:lnTo>
              <a:lnTo>
                <a:pt x="0" y="379094"/>
              </a:lnTo>
              <a:lnTo>
                <a:pt x="0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F9C49-12F9-4860-908F-84B660F6ECE4}">
      <dsp:nvSpPr>
        <dsp:cNvPr id="0" name=""/>
        <dsp:cNvSpPr/>
      </dsp:nvSpPr>
      <dsp:spPr>
        <a:xfrm>
          <a:off x="959048" y="2843939"/>
          <a:ext cx="3506688" cy="556288"/>
        </a:xfrm>
        <a:custGeom>
          <a:avLst/>
          <a:gdLst/>
          <a:ahLst/>
          <a:cxnLst/>
          <a:rect l="0" t="0" r="0" b="0"/>
          <a:pathLst>
            <a:path>
              <a:moveTo>
                <a:pt x="3506688" y="0"/>
              </a:moveTo>
              <a:lnTo>
                <a:pt x="3506688" y="379094"/>
              </a:lnTo>
              <a:lnTo>
                <a:pt x="0" y="379094"/>
              </a:lnTo>
              <a:lnTo>
                <a:pt x="0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0E9DD-D9FA-4282-8F32-FDCC777786C2}">
      <dsp:nvSpPr>
        <dsp:cNvPr id="0" name=""/>
        <dsp:cNvSpPr/>
      </dsp:nvSpPr>
      <dsp:spPr>
        <a:xfrm>
          <a:off x="3509367" y="1629350"/>
          <a:ext cx="1912739" cy="1214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1996942-C1D4-4BF5-9F5F-C85BC16E3869}">
      <dsp:nvSpPr>
        <dsp:cNvPr id="0" name=""/>
        <dsp:cNvSpPr/>
      </dsp:nvSpPr>
      <dsp:spPr>
        <a:xfrm>
          <a:off x="3721893" y="1831250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Doğum Öncesi Gelişim ve Doğum</a:t>
          </a:r>
        </a:p>
      </dsp:txBody>
      <dsp:txXfrm>
        <a:off x="3757467" y="1866824"/>
        <a:ext cx="1841591" cy="1143441"/>
      </dsp:txXfrm>
    </dsp:sp>
    <dsp:sp modelId="{A0B4B9F8-9562-4D42-BD4D-9B342B35C969}">
      <dsp:nvSpPr>
        <dsp:cNvPr id="0" name=""/>
        <dsp:cNvSpPr/>
      </dsp:nvSpPr>
      <dsp:spPr>
        <a:xfrm>
          <a:off x="2678" y="3400228"/>
          <a:ext cx="1912739" cy="1214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C487A87-BA9C-4219-AFDA-4EEFF1698EE1}">
      <dsp:nvSpPr>
        <dsp:cNvPr id="0" name=""/>
        <dsp:cNvSpPr/>
      </dsp:nvSpPr>
      <dsp:spPr>
        <a:xfrm>
          <a:off x="215205" y="3602128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Doğum Öncesi Gelişim</a:t>
          </a:r>
          <a:endParaRPr lang="tr-TR" sz="1800" kern="1200" dirty="0"/>
        </a:p>
      </dsp:txBody>
      <dsp:txXfrm>
        <a:off x="250779" y="3637702"/>
        <a:ext cx="1841591" cy="1143441"/>
      </dsp:txXfrm>
    </dsp:sp>
    <dsp:sp modelId="{FEA1D6C4-670C-479F-8DB0-1EE7A5CC1D40}">
      <dsp:nvSpPr>
        <dsp:cNvPr id="0" name=""/>
        <dsp:cNvSpPr/>
      </dsp:nvSpPr>
      <dsp:spPr>
        <a:xfrm>
          <a:off x="2340471" y="3400228"/>
          <a:ext cx="1912739" cy="1214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4D192FA-5665-4F10-8B8A-EDB7A2DF6834}">
      <dsp:nvSpPr>
        <dsp:cNvPr id="0" name=""/>
        <dsp:cNvSpPr/>
      </dsp:nvSpPr>
      <dsp:spPr>
        <a:xfrm>
          <a:off x="2552997" y="3602128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 err="1"/>
            <a:t>Teratoloji</a:t>
          </a:r>
          <a:r>
            <a:rPr lang="tr-TR" sz="1800" kern="1200" dirty="0"/>
            <a:t> ve Doğum Öncesi Gelişime Etkileri</a:t>
          </a:r>
        </a:p>
      </dsp:txBody>
      <dsp:txXfrm>
        <a:off x="2588571" y="3637702"/>
        <a:ext cx="1841591" cy="1143441"/>
      </dsp:txXfrm>
    </dsp:sp>
    <dsp:sp modelId="{02A06AF1-240F-4A68-BADD-F5277F74DD83}">
      <dsp:nvSpPr>
        <dsp:cNvPr id="0" name=""/>
        <dsp:cNvSpPr/>
      </dsp:nvSpPr>
      <dsp:spPr>
        <a:xfrm>
          <a:off x="4678263" y="3400228"/>
          <a:ext cx="1912739" cy="1214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D3C5D4-B096-48F6-BB18-C12EA26E21BC}">
      <dsp:nvSpPr>
        <dsp:cNvPr id="0" name=""/>
        <dsp:cNvSpPr/>
      </dsp:nvSpPr>
      <dsp:spPr>
        <a:xfrm>
          <a:off x="4890789" y="3602128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Doğum</a:t>
          </a:r>
        </a:p>
      </dsp:txBody>
      <dsp:txXfrm>
        <a:off x="4926363" y="3637702"/>
        <a:ext cx="1841591" cy="1143441"/>
      </dsp:txXfrm>
    </dsp:sp>
    <dsp:sp modelId="{E3A51D8B-5359-4F8A-82A8-1158EB779035}">
      <dsp:nvSpPr>
        <dsp:cNvPr id="0" name=""/>
        <dsp:cNvSpPr/>
      </dsp:nvSpPr>
      <dsp:spPr>
        <a:xfrm>
          <a:off x="7016055" y="3400228"/>
          <a:ext cx="1912739" cy="1214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B56108-411D-48EA-807C-830C832150FE}">
      <dsp:nvSpPr>
        <dsp:cNvPr id="0" name=""/>
        <dsp:cNvSpPr/>
      </dsp:nvSpPr>
      <dsp:spPr>
        <a:xfrm>
          <a:off x="7228582" y="3602128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Doğum Sonrası Dönem</a:t>
          </a:r>
        </a:p>
      </dsp:txBody>
      <dsp:txXfrm>
        <a:off x="7264156" y="3637702"/>
        <a:ext cx="1841591" cy="11434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78E4D-5BF2-47EF-8E6C-730CF1526917}">
      <dsp:nvSpPr>
        <dsp:cNvPr id="0" name=""/>
        <dsp:cNvSpPr/>
      </dsp:nvSpPr>
      <dsp:spPr>
        <a:xfrm>
          <a:off x="3602843" y="2030792"/>
          <a:ext cx="1953340" cy="929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503"/>
              </a:lnTo>
              <a:lnTo>
                <a:pt x="1953340" y="633503"/>
              </a:lnTo>
              <a:lnTo>
                <a:pt x="1953340" y="92961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8899D-E9BE-4BBE-9773-663292E0C117}">
      <dsp:nvSpPr>
        <dsp:cNvPr id="0" name=""/>
        <dsp:cNvSpPr/>
      </dsp:nvSpPr>
      <dsp:spPr>
        <a:xfrm>
          <a:off x="1649503" y="2030792"/>
          <a:ext cx="1953340" cy="929612"/>
        </a:xfrm>
        <a:custGeom>
          <a:avLst/>
          <a:gdLst/>
          <a:ahLst/>
          <a:cxnLst/>
          <a:rect l="0" t="0" r="0" b="0"/>
          <a:pathLst>
            <a:path>
              <a:moveTo>
                <a:pt x="1953340" y="0"/>
              </a:moveTo>
              <a:lnTo>
                <a:pt x="1953340" y="633503"/>
              </a:lnTo>
              <a:lnTo>
                <a:pt x="0" y="633503"/>
              </a:lnTo>
              <a:lnTo>
                <a:pt x="0" y="92961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135B4-141D-4DCE-AC4D-F54478A9D30C}">
      <dsp:nvSpPr>
        <dsp:cNvPr id="0" name=""/>
        <dsp:cNvSpPr/>
      </dsp:nvSpPr>
      <dsp:spPr>
        <a:xfrm>
          <a:off x="2004656" y="1094"/>
          <a:ext cx="3196374" cy="2029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61A63E-9747-44E7-8EC0-EEA3A1F81AAD}">
      <dsp:nvSpPr>
        <dsp:cNvPr id="0" name=""/>
        <dsp:cNvSpPr/>
      </dsp:nvSpPr>
      <dsp:spPr>
        <a:xfrm>
          <a:off x="2359809" y="338489"/>
          <a:ext cx="3196374" cy="2029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Doğum Öncesi Gelişim</a:t>
          </a:r>
        </a:p>
      </dsp:txBody>
      <dsp:txXfrm>
        <a:off x="2419257" y="397937"/>
        <a:ext cx="3077478" cy="1910801"/>
      </dsp:txXfrm>
    </dsp:sp>
    <dsp:sp modelId="{B21A0806-55C2-4D84-AFEC-AF0C8FA05C8D}">
      <dsp:nvSpPr>
        <dsp:cNvPr id="0" name=""/>
        <dsp:cNvSpPr/>
      </dsp:nvSpPr>
      <dsp:spPr>
        <a:xfrm>
          <a:off x="51316" y="2960404"/>
          <a:ext cx="3196374" cy="2029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F4CD7D-728B-4E30-9915-86BD11650789}">
      <dsp:nvSpPr>
        <dsp:cNvPr id="0" name=""/>
        <dsp:cNvSpPr/>
      </dsp:nvSpPr>
      <dsp:spPr>
        <a:xfrm>
          <a:off x="406468" y="3297799"/>
          <a:ext cx="3196374" cy="2029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Doğum Öncesi Gelişim Safhaları</a:t>
          </a:r>
        </a:p>
      </dsp:txBody>
      <dsp:txXfrm>
        <a:off x="465916" y="3357247"/>
        <a:ext cx="3077478" cy="1910801"/>
      </dsp:txXfrm>
    </dsp:sp>
    <dsp:sp modelId="{652935D1-409B-4E6B-B1CB-3AEEC373D9B5}">
      <dsp:nvSpPr>
        <dsp:cNvPr id="0" name=""/>
        <dsp:cNvSpPr/>
      </dsp:nvSpPr>
      <dsp:spPr>
        <a:xfrm>
          <a:off x="3957996" y="2960404"/>
          <a:ext cx="3196374" cy="2029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765AD4-AB78-4055-AA30-011376FDED2D}">
      <dsp:nvSpPr>
        <dsp:cNvPr id="0" name=""/>
        <dsp:cNvSpPr/>
      </dsp:nvSpPr>
      <dsp:spPr>
        <a:xfrm>
          <a:off x="4313149" y="3297799"/>
          <a:ext cx="3196374" cy="2029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Gebelikle İlgili Kültürel İnançlar</a:t>
          </a:r>
        </a:p>
      </dsp:txBody>
      <dsp:txXfrm>
        <a:off x="4372597" y="3357247"/>
        <a:ext cx="3077478" cy="1910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3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63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C76CA1-4253-4E5A-9BAA-489222C135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561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7F23EC6-50E0-4FDC-9C06-5042629FFC28}" type="slidenum">
              <a:rPr lang="tr-TR" sz="1200" smtClean="0"/>
              <a:pPr/>
              <a:t>1</a:t>
            </a:fld>
            <a:endParaRPr lang="tr-TR" sz="120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486B6C8-E0BC-4C7A-89FB-A81BEEC2976F}" type="slidenum">
              <a:rPr lang="tr-TR" sz="1200" smtClean="0"/>
              <a:pPr/>
              <a:t>2</a:t>
            </a:fld>
            <a:endParaRPr lang="tr-TR" sz="120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DC5D64D-E27B-4AF4-BCDE-EB1182080158}" type="slidenum">
              <a:rPr lang="tr-TR" sz="1200" smtClean="0"/>
              <a:pPr/>
              <a:t>3</a:t>
            </a:fld>
            <a:endParaRPr lang="tr-TR" sz="120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B469386-6F16-424C-80F0-0E2C71EB41B9}" type="slidenum">
              <a:rPr lang="tr-TR" sz="1200" smtClean="0"/>
              <a:pPr/>
              <a:t>5</a:t>
            </a:fld>
            <a:endParaRPr lang="tr-TR" sz="120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/>
              <a:t>Doğum öncesi gelişim tipik</a:t>
            </a:r>
            <a:r>
              <a:rPr lang="tr-TR" baseline="0" dirty="0"/>
              <a:t> olarak döllenme ile başlar ve doğumla sona erer, bu da 38 ile 40 hafta arasında bir süreyi kapsar.</a:t>
            </a:r>
            <a:endParaRPr lang="tr-T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1888825-C592-4B7A-AC59-8709FE4D01FE}" type="slidenum">
              <a:rPr lang="tr-TR" sz="1200" smtClean="0"/>
              <a:pPr/>
              <a:t>9</a:t>
            </a:fld>
            <a:endParaRPr lang="tr-TR" sz="120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5B52D50-F13C-4581-926E-B5EF082C1716}" type="slidenum">
              <a:rPr lang="tr-TR" sz="1200" smtClean="0"/>
              <a:pPr/>
              <a:t>10</a:t>
            </a:fld>
            <a:endParaRPr lang="tr-TR" sz="120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30CE034-99C0-4D93-96D5-7C07667D9E35}" type="slidenum">
              <a:rPr lang="tr-TR" sz="1200" smtClean="0"/>
              <a:pPr/>
              <a:t>14</a:t>
            </a:fld>
            <a:endParaRPr lang="tr-TR" sz="120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8CEAA-BFDF-40F9-AF13-AB95E8A2B3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2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58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16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989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08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7456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98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22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FC32B-AB89-4667-A7A7-4531B53281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262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SmartArt Yer Tutucusu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911DE-94D5-44F5-A167-254077F85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1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6BD0E-AC09-48E8-A5A5-AD5B0D218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34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1F23EF-C144-4362-A8E8-2FF6D107E0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939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1_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E2887-B4D8-428A-9D21-B2B0BEE6B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6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41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59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950751-E15C-494D-8875-6FA285B7B9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1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268D-7BEA-49FB-9751-9A9B2186FC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72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035C8-0ADD-4444-BD44-913DDCFC4E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4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FD1239-4209-4D8E-8056-3C4F778D5C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3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4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538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  <p:sldLayoutId id="2147483715" r:id="rId20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http://www.ehd.org/" TargetMode="Externa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/>
              <a:t>4. Bölüm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err="1"/>
              <a:t>Doğum</a:t>
            </a:r>
            <a:r>
              <a:rPr lang="tr-TR" sz="5400" dirty="0"/>
              <a:t> Ö</a:t>
            </a:r>
            <a:r>
              <a:rPr lang="en-US" sz="5400" dirty="0" err="1"/>
              <a:t>ncesi</a:t>
            </a:r>
            <a:r>
              <a:rPr lang="en-US" sz="5400" dirty="0"/>
              <a:t> </a:t>
            </a:r>
            <a:r>
              <a:rPr lang="en-US" sz="5400" dirty="0" err="1"/>
              <a:t>Gelişim</a:t>
            </a:r>
            <a:r>
              <a:rPr lang="en-US" sz="5400" dirty="0"/>
              <a:t> </a:t>
            </a:r>
            <a:r>
              <a:rPr lang="en-US" sz="5400" dirty="0" err="1"/>
              <a:t>ve</a:t>
            </a:r>
            <a:r>
              <a:rPr lang="en-US" sz="5400" dirty="0"/>
              <a:t> </a:t>
            </a:r>
            <a:r>
              <a:rPr lang="en-US" sz="5400" dirty="0" err="1"/>
              <a:t>Doğum</a:t>
            </a:r>
            <a:endParaRPr lang="en-US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800" dirty="0"/>
              <a:t> Organogenesis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400" i="1" dirty="0" err="1"/>
              <a:t>Doğum</a:t>
            </a:r>
            <a:r>
              <a:rPr lang="tr-TR" sz="4400" i="1" dirty="0"/>
              <a:t> </a:t>
            </a:r>
            <a:r>
              <a:rPr lang="en-US" sz="4400" i="1" dirty="0" err="1"/>
              <a:t>öncesi</a:t>
            </a:r>
            <a:r>
              <a:rPr lang="en-US" sz="4400" i="1" dirty="0"/>
              <a:t> </a:t>
            </a:r>
            <a:r>
              <a:rPr lang="en-US" sz="4400" i="1" dirty="0" err="1"/>
              <a:t>dönemin</a:t>
            </a:r>
            <a:r>
              <a:rPr lang="en-US" sz="4400" i="1" dirty="0"/>
              <a:t> ilk </a:t>
            </a:r>
            <a:r>
              <a:rPr lang="en-US" sz="4400" i="1" dirty="0" err="1"/>
              <a:t>iki</a:t>
            </a:r>
            <a:r>
              <a:rPr lang="en-US" sz="4400" i="1" dirty="0"/>
              <a:t> </a:t>
            </a:r>
            <a:r>
              <a:rPr lang="en-US" sz="4400" i="1" dirty="0" err="1"/>
              <a:t>ayını</a:t>
            </a:r>
            <a:r>
              <a:rPr lang="en-US" sz="4400" i="1" dirty="0"/>
              <a:t> </a:t>
            </a:r>
            <a:r>
              <a:rPr lang="tr-TR" sz="4400" i="1" dirty="0"/>
              <a:t>kapsayan</a:t>
            </a:r>
            <a:r>
              <a:rPr lang="en-US" sz="4400" i="1" dirty="0"/>
              <a:t> organ </a:t>
            </a:r>
            <a:r>
              <a:rPr lang="en-US" sz="4400" i="1" dirty="0" err="1"/>
              <a:t>oluşum</a:t>
            </a:r>
            <a:r>
              <a:rPr lang="en-US" sz="4400" i="1" dirty="0"/>
              <a:t> </a:t>
            </a:r>
            <a:r>
              <a:rPr lang="en-US" sz="4400" i="1" dirty="0" err="1"/>
              <a:t>sürecidir</a:t>
            </a:r>
            <a:r>
              <a:rPr lang="en-US" sz="4400" i="1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706" name="Picture 2" descr="C:\Users\Arcan TIĞRAK\Desktop\6-7haftayuzgelisi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20888"/>
            <a:ext cx="76200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/>
              <a:t>6. – 7. Haftalar Yüz Gelişimi</a:t>
            </a:r>
          </a:p>
        </p:txBody>
      </p:sp>
    </p:spTree>
    <p:extLst>
      <p:ext uri="{BB962C8B-B14F-4D97-AF65-F5344CB8AC3E}">
        <p14:creationId xmlns:p14="http://schemas.microsoft.com/office/powerpoint/2010/main" val="1804956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0" name="Picture 2" descr="C:\Users\Arcan TIĞRAK\Desktop\Human_Carnegie_stage_1-2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37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539552" y="572861"/>
            <a:ext cx="5376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Embriyo Dönemi Boyunca İnsan Gelişimi</a:t>
            </a:r>
          </a:p>
        </p:txBody>
      </p:sp>
    </p:spTree>
    <p:extLst>
      <p:ext uri="{BB962C8B-B14F-4D97-AF65-F5344CB8AC3E}">
        <p14:creationId xmlns:p14="http://schemas.microsoft.com/office/powerpoint/2010/main" val="1495318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 Haftalık Embriyo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2754" name="Picture 2" descr="C:\Users\Arcan TIĞRAK\Desktop\Stage23_bf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08351"/>
            <a:ext cx="5002808" cy="3852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705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355629"/>
              </p:ext>
            </p:extLst>
          </p:nvPr>
        </p:nvGraphicFramePr>
        <p:xfrm>
          <a:off x="0" y="31750"/>
          <a:ext cx="9142413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Slide" r:id="rId4" imgW="4562475" imgH="3422650" progId="PowerPoint.Slide.8">
                  <p:embed/>
                </p:oleObj>
              </mc:Choice>
              <mc:Fallback>
                <p:oleObj name="Slide" r:id="rId4" imgW="4562475" imgH="3422650" progId="PowerPoint.Slide.8">
                  <p:embed/>
                  <p:pic>
                    <p:nvPicPr>
                      <p:cNvPr id="0" name="Picture 5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1750"/>
                        <a:ext cx="9142413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6200148" y="17151"/>
            <a:ext cx="2950907" cy="1886921"/>
          </a:xfrm>
        </p:spPr>
        <p:txBody>
          <a:bodyPr/>
          <a:lstStyle/>
          <a:p>
            <a:r>
              <a:rPr lang="tr-TR" dirty="0"/>
              <a:t>3. Ayda Fetüs</a:t>
            </a:r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2"/>
          </p:nvPr>
        </p:nvSpPr>
        <p:spPr>
          <a:xfrm>
            <a:off x="6200148" y="1916832"/>
            <a:ext cx="2943852" cy="4677529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tr-TR" dirty="0"/>
              <a:t>Alın</a:t>
            </a:r>
            <a:endParaRPr lang="en-US" dirty="0"/>
          </a:p>
          <a:p>
            <a:r>
              <a:rPr lang="en-US" dirty="0"/>
              <a:t>2. </a:t>
            </a:r>
            <a:r>
              <a:rPr lang="tr-TR" dirty="0"/>
              <a:t>Sol dirsek</a:t>
            </a:r>
            <a:endParaRPr lang="en-US" dirty="0"/>
          </a:p>
          <a:p>
            <a:r>
              <a:rPr lang="en-US" dirty="0"/>
              <a:t>3. </a:t>
            </a:r>
            <a:r>
              <a:rPr lang="tr-TR" dirty="0"/>
              <a:t>Karın</a:t>
            </a:r>
            <a:endParaRPr lang="en-US" dirty="0"/>
          </a:p>
          <a:p>
            <a:r>
              <a:rPr lang="en-US" dirty="0"/>
              <a:t>4. </a:t>
            </a:r>
            <a:r>
              <a:rPr lang="tr-TR" dirty="0"/>
              <a:t>Diz</a:t>
            </a:r>
            <a:endParaRPr lang="en-US" dirty="0"/>
          </a:p>
          <a:p>
            <a:r>
              <a:rPr lang="en-US" dirty="0"/>
              <a:t>5. </a:t>
            </a:r>
            <a:r>
              <a:rPr lang="tr-TR" dirty="0"/>
              <a:t>Sol ayak</a:t>
            </a:r>
            <a:endParaRPr lang="en-US" dirty="0"/>
          </a:p>
          <a:p>
            <a:r>
              <a:rPr lang="en-US" dirty="0"/>
              <a:t>6. </a:t>
            </a:r>
            <a:r>
              <a:rPr lang="tr-TR" dirty="0"/>
              <a:t>Sol el, kafanın yanına dokunuyor.</a:t>
            </a:r>
            <a:endParaRPr lang="en-US" dirty="0"/>
          </a:p>
          <a:p>
            <a:r>
              <a:rPr lang="en-US" dirty="0"/>
              <a:t>7. </a:t>
            </a:r>
            <a:r>
              <a:rPr lang="tr-TR" dirty="0"/>
              <a:t>Sırt</a:t>
            </a:r>
            <a:endParaRPr lang="en-US" dirty="0"/>
          </a:p>
          <a:p>
            <a:r>
              <a:rPr lang="en-US" dirty="0"/>
              <a:t>8. </a:t>
            </a:r>
            <a:r>
              <a:rPr lang="tr-TR" dirty="0"/>
              <a:t>Kalça</a:t>
            </a:r>
            <a:endParaRPr lang="en-US" dirty="0"/>
          </a:p>
          <a:p>
            <a:endParaRPr lang="tr-TR" dirty="0"/>
          </a:p>
        </p:txBody>
      </p:sp>
      <p:pic>
        <p:nvPicPr>
          <p:cNvPr id="203778" name="Picture 2" descr="C:\Users\Arcan TIĞRAK\Desktop\three-month-fetu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18"/>
          <a:stretch/>
        </p:blipFill>
        <p:spPr bwMode="auto">
          <a:xfrm>
            <a:off x="22966" y="1124744"/>
            <a:ext cx="6177182" cy="527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6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6200148" y="17151"/>
            <a:ext cx="2950907" cy="1886921"/>
          </a:xfrm>
        </p:spPr>
        <p:txBody>
          <a:bodyPr/>
          <a:lstStyle/>
          <a:p>
            <a:r>
              <a:rPr lang="tr-TR" dirty="0"/>
              <a:t>4. Ayda Fetüs</a:t>
            </a:r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2"/>
          </p:nvPr>
        </p:nvSpPr>
        <p:spPr>
          <a:xfrm>
            <a:off x="6200148" y="1916832"/>
            <a:ext cx="2943852" cy="4677529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tr-TR" dirty="0"/>
              <a:t>Kafa derisi</a:t>
            </a:r>
            <a:endParaRPr lang="en-US" dirty="0"/>
          </a:p>
          <a:p>
            <a:r>
              <a:rPr lang="en-US" dirty="0"/>
              <a:t>2. </a:t>
            </a:r>
            <a:r>
              <a:rPr lang="tr-TR" dirty="0"/>
              <a:t>Sağ ön kol</a:t>
            </a:r>
            <a:endParaRPr lang="en-US" dirty="0"/>
          </a:p>
          <a:p>
            <a:r>
              <a:rPr lang="en-US" dirty="0"/>
              <a:t>3. </a:t>
            </a:r>
            <a:r>
              <a:rPr lang="tr-TR" dirty="0"/>
              <a:t>Sağ alt bacak</a:t>
            </a:r>
            <a:endParaRPr lang="en-US" dirty="0"/>
          </a:p>
          <a:p>
            <a:r>
              <a:rPr lang="en-US" dirty="0"/>
              <a:t>4. </a:t>
            </a:r>
            <a:r>
              <a:rPr lang="tr-TR" dirty="0"/>
              <a:t>Sağ uyluk</a:t>
            </a:r>
            <a:endParaRPr lang="en-US" dirty="0"/>
          </a:p>
          <a:p>
            <a:r>
              <a:rPr lang="en-US" dirty="0"/>
              <a:t>5. </a:t>
            </a:r>
            <a:r>
              <a:rPr lang="tr-TR" dirty="0"/>
              <a:t>Erkek cinsel organı</a:t>
            </a:r>
            <a:endParaRPr lang="en-US" dirty="0"/>
          </a:p>
          <a:p>
            <a:r>
              <a:rPr lang="en-US" dirty="0"/>
              <a:t>6. </a:t>
            </a:r>
            <a:r>
              <a:rPr lang="tr-TR" dirty="0"/>
              <a:t>Karın</a:t>
            </a:r>
            <a:endParaRPr lang="en-US" dirty="0"/>
          </a:p>
          <a:p>
            <a:r>
              <a:rPr lang="en-US" dirty="0"/>
              <a:t>7. </a:t>
            </a:r>
            <a:r>
              <a:rPr lang="tr-TR" dirty="0"/>
              <a:t>Sol uyluk</a:t>
            </a:r>
          </a:p>
        </p:txBody>
      </p:sp>
      <p:pic>
        <p:nvPicPr>
          <p:cNvPr id="204802" name="Picture 2" descr="C:\Users\Arcan TIĞRAK\Desktop\4 aylık-the-fac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62"/>
          <a:stretch/>
        </p:blipFill>
        <p:spPr bwMode="auto">
          <a:xfrm>
            <a:off x="0" y="764704"/>
            <a:ext cx="6154057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256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6200148" y="17151"/>
            <a:ext cx="2950907" cy="1886921"/>
          </a:xfrm>
        </p:spPr>
        <p:txBody>
          <a:bodyPr/>
          <a:lstStyle/>
          <a:p>
            <a:r>
              <a:rPr lang="tr-TR" dirty="0"/>
              <a:t>5. Ayda Fetüs</a:t>
            </a:r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2"/>
          </p:nvPr>
        </p:nvSpPr>
        <p:spPr>
          <a:xfrm>
            <a:off x="6200148" y="1916832"/>
            <a:ext cx="2943852" cy="4677529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tr-TR" dirty="0"/>
              <a:t>Göz</a:t>
            </a:r>
            <a:endParaRPr lang="en-US" dirty="0"/>
          </a:p>
          <a:p>
            <a:r>
              <a:rPr lang="en-US" dirty="0"/>
              <a:t>2. </a:t>
            </a:r>
            <a:r>
              <a:rPr lang="tr-TR" dirty="0"/>
              <a:t>Ağız</a:t>
            </a:r>
            <a:endParaRPr lang="en-US" dirty="0"/>
          </a:p>
          <a:p>
            <a:r>
              <a:rPr lang="en-US" dirty="0"/>
              <a:t>3. </a:t>
            </a:r>
            <a:r>
              <a:rPr lang="tr-TR" dirty="0"/>
              <a:t>Göğüs</a:t>
            </a:r>
            <a:endParaRPr lang="en-US" dirty="0"/>
          </a:p>
          <a:p>
            <a:r>
              <a:rPr lang="en-US" dirty="0"/>
              <a:t>4. </a:t>
            </a:r>
            <a:r>
              <a:rPr lang="tr-TR" dirty="0"/>
              <a:t>Alın</a:t>
            </a:r>
            <a:endParaRPr lang="en-US" dirty="0"/>
          </a:p>
          <a:p>
            <a:r>
              <a:rPr lang="en-US" dirty="0"/>
              <a:t>5. </a:t>
            </a:r>
            <a:r>
              <a:rPr lang="tr-TR" dirty="0"/>
              <a:t>Burun</a:t>
            </a:r>
            <a:endParaRPr lang="en-US" dirty="0"/>
          </a:p>
          <a:p>
            <a:r>
              <a:rPr lang="en-US" dirty="0"/>
              <a:t>6</a:t>
            </a:r>
            <a:r>
              <a:rPr lang="tr-TR" dirty="0"/>
              <a:t>. Göbek bağı</a:t>
            </a:r>
            <a:endParaRPr lang="en-US" dirty="0"/>
          </a:p>
          <a:p>
            <a:r>
              <a:rPr lang="en-US" dirty="0"/>
              <a:t>7. </a:t>
            </a:r>
            <a:r>
              <a:rPr lang="tr-TR" dirty="0"/>
              <a:t>Sağ el göbek bağını tutuyor</a:t>
            </a:r>
            <a:endParaRPr lang="en-US" dirty="0"/>
          </a:p>
        </p:txBody>
      </p:sp>
      <p:pic>
        <p:nvPicPr>
          <p:cNvPr id="205826" name="Picture 2" descr="C:\Users\Arcan TIĞRAK\Desktop\5ay-umbilical-cor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04"/>
          <a:stretch/>
        </p:blipFill>
        <p:spPr bwMode="auto">
          <a:xfrm>
            <a:off x="0" y="548679"/>
            <a:ext cx="6255657" cy="535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222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7380312" y="17151"/>
            <a:ext cx="1770743" cy="1886921"/>
          </a:xfrm>
        </p:spPr>
        <p:txBody>
          <a:bodyPr/>
          <a:lstStyle/>
          <a:p>
            <a:r>
              <a:rPr lang="tr-TR" dirty="0"/>
              <a:t>5. Ayda Fetüs</a:t>
            </a:r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2"/>
          </p:nvPr>
        </p:nvSpPr>
        <p:spPr>
          <a:xfrm>
            <a:off x="7380312" y="1916832"/>
            <a:ext cx="1763688" cy="4677529"/>
          </a:xfrm>
        </p:spPr>
        <p:txBody>
          <a:bodyPr/>
          <a:lstStyle/>
          <a:p>
            <a:pPr algn="ctr"/>
            <a:r>
              <a:rPr lang="tr-TR" dirty="0"/>
              <a:t>Gülümseme 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:D</a:t>
            </a:r>
            <a:endParaRPr lang="en-US" dirty="0"/>
          </a:p>
        </p:txBody>
      </p:sp>
      <p:pic>
        <p:nvPicPr>
          <p:cNvPr id="206851" name="Picture 3" descr="C:\Users\Arcan TIĞRAK\Desktop\a-smi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7380312" cy="541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30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263053335"/>
              </p:ext>
            </p:extLst>
          </p:nvPr>
        </p:nvGraphicFramePr>
        <p:xfrm>
          <a:off x="0" y="223292"/>
          <a:ext cx="9144000" cy="6446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243704223"/>
              </p:ext>
            </p:extLst>
          </p:nvPr>
        </p:nvGraphicFramePr>
        <p:xfrm>
          <a:off x="899592" y="620688"/>
          <a:ext cx="756084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1547664" y="569913"/>
            <a:ext cx="6897836" cy="1054100"/>
          </a:xfrm>
        </p:spPr>
        <p:txBody>
          <a:bodyPr/>
          <a:lstStyle/>
          <a:p>
            <a:pPr algn="l"/>
            <a:r>
              <a:rPr lang="tr-TR" dirty="0"/>
              <a:t>Meraklısına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4679872" cy="387705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Endowment for Human Development (EHD)</a:t>
            </a:r>
            <a:r>
              <a:rPr lang="tr-TR" dirty="0"/>
              <a:t> isimli kar amacı gütmeyen organizasyonun </a:t>
            </a:r>
            <a:r>
              <a:rPr lang="tr-TR" dirty="0" err="1"/>
              <a:t>websitesi</a:t>
            </a:r>
            <a:r>
              <a:rPr lang="tr-TR" dirty="0"/>
              <a:t>. </a:t>
            </a:r>
          </a:p>
          <a:p>
            <a:pPr lvl="1"/>
            <a:r>
              <a:rPr lang="tr-TR" dirty="0" err="1"/>
              <a:t>Multilingual</a:t>
            </a:r>
            <a:r>
              <a:rPr lang="tr-TR" dirty="0"/>
              <a:t> </a:t>
            </a:r>
            <a:r>
              <a:rPr lang="tr-TR" dirty="0" err="1"/>
              <a:t>Illustrated</a:t>
            </a:r>
            <a:r>
              <a:rPr lang="tr-TR" dirty="0"/>
              <a:t> DVD başlığı altında Türkçe metinlere ve Türkçe altyazılı videolara ulaşılabilir.</a:t>
            </a:r>
          </a:p>
          <a:p>
            <a:pPr lvl="1"/>
            <a:r>
              <a:rPr lang="tr-TR" dirty="0"/>
              <a:t>Google’da aratmak isteyenler için : </a:t>
            </a:r>
            <a:r>
              <a:rPr lang="en-US" i="1" dirty="0"/>
              <a:t>The Biology of Prenatal Development</a:t>
            </a:r>
            <a:endParaRPr lang="tr-TR" i="1" dirty="0"/>
          </a:p>
          <a:p>
            <a:pPr lvl="1"/>
            <a:r>
              <a:rPr lang="tr-TR" dirty="0"/>
              <a:t>Slaytların hazırlanması sırasında ilgili web sitesinden yararlanılmıştır.</a:t>
            </a:r>
            <a:endParaRPr lang="tr-TR" dirty="0">
              <a:hlinkClick r:id="rId2"/>
            </a:endParaRPr>
          </a:p>
          <a:p>
            <a:r>
              <a:rPr lang="tr-TR" dirty="0">
                <a:hlinkClick r:id="rId2"/>
              </a:rPr>
              <a:t>http://www.ehd.org</a:t>
            </a:r>
            <a:endParaRPr lang="tr-TR" dirty="0"/>
          </a:p>
        </p:txBody>
      </p:sp>
      <p:pic>
        <p:nvPicPr>
          <p:cNvPr id="6" name="Picture 2" descr="C:\Users\Arcan TIĞRAK\AppData\Local\Microsoft\Windows\Temporary Internet Files\Content.IE5\X1RUO3CP\MC90023346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1259632" cy="116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634" name="Picture 2" descr="C:\Users\Arcan TIĞRAK\Desktop\nationa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672" y="2132856"/>
            <a:ext cx="309476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24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5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400" b="1" dirty="0" err="1"/>
              <a:t>Doğumöncesi</a:t>
            </a:r>
            <a:r>
              <a:rPr lang="en-US" sz="4400" b="1" dirty="0"/>
              <a:t> </a:t>
            </a:r>
            <a:r>
              <a:rPr lang="en-US" sz="4400" b="1" dirty="0" err="1"/>
              <a:t>Gelişim</a:t>
            </a:r>
            <a:br>
              <a:rPr lang="en-US" sz="4400" b="1" dirty="0"/>
            </a:br>
            <a:r>
              <a:rPr lang="en-US" sz="4400" b="1" dirty="0" err="1"/>
              <a:t>Safhaları</a:t>
            </a:r>
            <a:endParaRPr lang="en-US" sz="4400" b="1" dirty="0"/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286000"/>
            <a:ext cx="7772400" cy="4114800"/>
          </a:xfrm>
        </p:spPr>
        <p:txBody>
          <a:bodyPr/>
          <a:lstStyle/>
          <a:p>
            <a:r>
              <a:rPr lang="en-US" sz="4000" dirty="0"/>
              <a:t>Germinal </a:t>
            </a:r>
            <a:r>
              <a:rPr lang="en-US" sz="4000" dirty="0" err="1"/>
              <a:t>Dönem</a:t>
            </a:r>
            <a:endParaRPr lang="tr-TR" sz="4000" dirty="0"/>
          </a:p>
          <a:p>
            <a:endParaRPr lang="en-US" sz="4000" dirty="0"/>
          </a:p>
          <a:p>
            <a:r>
              <a:rPr lang="en-US" sz="4000" dirty="0" err="1"/>
              <a:t>Embriyo</a:t>
            </a:r>
            <a:r>
              <a:rPr lang="en-US" sz="4000" dirty="0"/>
              <a:t> </a:t>
            </a:r>
            <a:r>
              <a:rPr lang="en-US" sz="4000" dirty="0" err="1"/>
              <a:t>Dönemi</a:t>
            </a:r>
            <a:endParaRPr lang="tr-TR" sz="4000" dirty="0"/>
          </a:p>
          <a:p>
            <a:endParaRPr lang="en-US" sz="4000" dirty="0"/>
          </a:p>
          <a:p>
            <a:r>
              <a:rPr lang="en-US" sz="4000" dirty="0"/>
              <a:t>Fetus </a:t>
            </a:r>
            <a:r>
              <a:rPr lang="en-US" sz="4000" dirty="0" err="1"/>
              <a:t>Dönemi</a:t>
            </a:r>
            <a:endParaRPr lang="en-US" sz="4000" dirty="0"/>
          </a:p>
        </p:txBody>
      </p:sp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6324600" y="4114800"/>
          <a:ext cx="28194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Clip" r:id="rId4" imgW="731520" imgH="731520" progId="">
                  <p:embed/>
                </p:oleObj>
              </mc:Choice>
              <mc:Fallback>
                <p:oleObj name="Clip" r:id="rId4" imgW="731520" imgH="731520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114800"/>
                        <a:ext cx="2819400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658" name="Picture 2" descr="C:\Users\Arcan TIĞRAK\Desktop\CSt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51" y="2420888"/>
            <a:ext cx="3600400" cy="320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8659" name="Picture 3" descr="C:\Users\Arcan TIĞRAK\Desktop\CSt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420888"/>
            <a:ext cx="3721345" cy="320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938027" y="1546039"/>
            <a:ext cx="2736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İki Hücreli Bir Zigot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5240971" y="1590117"/>
            <a:ext cx="295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Dört Hücreli Bir Zigot</a:t>
            </a:r>
          </a:p>
        </p:txBody>
      </p:sp>
    </p:spTree>
    <p:extLst>
      <p:ext uri="{BB962C8B-B14F-4D97-AF65-F5344CB8AC3E}">
        <p14:creationId xmlns:p14="http://schemas.microsoft.com/office/powerpoint/2010/main" val="354867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55576" y="0"/>
            <a:ext cx="7756525" cy="1054100"/>
          </a:xfrm>
        </p:spPr>
        <p:txBody>
          <a:bodyPr/>
          <a:lstStyle/>
          <a:p>
            <a:r>
              <a:rPr lang="tr-TR" dirty="0"/>
              <a:t>İlk Hafta…</a:t>
            </a:r>
          </a:p>
        </p:txBody>
      </p:sp>
      <p:pic>
        <p:nvPicPr>
          <p:cNvPr id="4" name="Picture 4" descr="C:\Users\Arcan TIĞRAK\Desktop\Week1_summar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11830"/>
            <a:ext cx="7620000" cy="576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60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 Haftalık Embriyo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99683" name="Picture 3" descr="C:\Users\Arcan TIĞRAK\Desktop\7.haft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71" y="548680"/>
            <a:ext cx="3936213" cy="591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28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400" b="1" dirty="0" err="1"/>
              <a:t>Doğumöncesi</a:t>
            </a:r>
            <a:r>
              <a:rPr lang="en-US" sz="4400" b="1" dirty="0"/>
              <a:t> </a:t>
            </a:r>
            <a:r>
              <a:rPr lang="en-US" sz="4400" b="1" dirty="0" err="1"/>
              <a:t>Yaşam-Destek</a:t>
            </a:r>
            <a:r>
              <a:rPr lang="en-US" sz="4400" b="1" dirty="0"/>
              <a:t> </a:t>
            </a:r>
            <a:r>
              <a:rPr lang="en-US" sz="4400" b="1" dirty="0" err="1"/>
              <a:t>Sistemleri</a:t>
            </a:r>
            <a:endParaRPr lang="en-US" sz="4400" b="1" dirty="0"/>
          </a:p>
        </p:txBody>
      </p:sp>
      <p:sp>
        <p:nvSpPr>
          <p:cNvPr id="23449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424936" cy="5141168"/>
          </a:xfrm>
        </p:spPr>
        <p:txBody>
          <a:bodyPr rtlCol="0">
            <a:normAutofit fontScale="92500"/>
          </a:bodyPr>
          <a:lstStyle/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Plasenta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disk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şeklinde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grup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dokudan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oluşur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Anne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bebek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arasında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bağlantıyı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sağlayan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küçük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damarları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vardır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Anne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bebek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arasında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çok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küçük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moleküllerin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geçişine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izin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verir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oksijen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su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tuz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besin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karbondioksit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).</a:t>
            </a:r>
          </a:p>
          <a:p>
            <a:pPr marL="777240" lvl="1" indent="-365760" fontAlgn="auto"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Büyük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moleküller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kırmızı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hücreleri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hormonlar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çoğu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bakteri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plasenta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bariyerinden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geçemez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Göbek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kordonu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bebeği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plasentaya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bağlayan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iki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atardamar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toplardamar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içerir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Amniyon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içinde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gelişen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embriyoyu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barındıran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temiz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sıvı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içeren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çanta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olarak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düşünülebilir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2301</TotalTime>
  <Words>369</Words>
  <Application>Microsoft Office PowerPoint</Application>
  <PresentationFormat>Ekran Gösterisi (4:3)</PresentationFormat>
  <Paragraphs>74</Paragraphs>
  <Slides>18</Slides>
  <Notes>7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18</vt:i4>
      </vt:variant>
    </vt:vector>
  </HeadingPairs>
  <TitlesOfParts>
    <vt:vector size="25" baseType="lpstr">
      <vt:lpstr>Calibri</vt:lpstr>
      <vt:lpstr>Century Gothic</vt:lpstr>
      <vt:lpstr>Times New Roman</vt:lpstr>
      <vt:lpstr>Wingdings 3</vt:lpstr>
      <vt:lpstr>Dilim</vt:lpstr>
      <vt:lpstr>Clip</vt:lpstr>
      <vt:lpstr>Slide</vt:lpstr>
      <vt:lpstr>4. Bölüm</vt:lpstr>
      <vt:lpstr>PowerPoint Sunusu</vt:lpstr>
      <vt:lpstr>PowerPoint Sunusu</vt:lpstr>
      <vt:lpstr>Meraklısına</vt:lpstr>
      <vt:lpstr>Doğumöncesi Gelişim Safhaları</vt:lpstr>
      <vt:lpstr>PowerPoint Sunusu</vt:lpstr>
      <vt:lpstr>İlk Hafta…</vt:lpstr>
      <vt:lpstr>7 Haftalık Embriyo</vt:lpstr>
      <vt:lpstr>Doğumöncesi Yaşam-Destek Sistemleri</vt:lpstr>
      <vt:lpstr> Organogenesis</vt:lpstr>
      <vt:lpstr>6. – 7. Haftalar Yüz Gelişimi</vt:lpstr>
      <vt:lpstr>PowerPoint Sunusu</vt:lpstr>
      <vt:lpstr>8 Haftalık Embriyo</vt:lpstr>
      <vt:lpstr>PowerPoint Sunusu</vt:lpstr>
      <vt:lpstr>3. Ayda Fetüs</vt:lpstr>
      <vt:lpstr>4. Ayda Fetüs</vt:lpstr>
      <vt:lpstr>5. Ayda Fetüs</vt:lpstr>
      <vt:lpstr>5. Ayda Fetüs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.</dc:creator>
  <cp:lastModifiedBy>vahdetayşe nur</cp:lastModifiedBy>
  <cp:revision>170</cp:revision>
  <dcterms:created xsi:type="dcterms:W3CDTF">2001-03-10T21:23:38Z</dcterms:created>
  <dcterms:modified xsi:type="dcterms:W3CDTF">2018-10-15T05:44:29Z</dcterms:modified>
</cp:coreProperties>
</file>