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1" y="3539865"/>
            <a:ext cx="5114779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3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6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8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1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9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9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7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70" y="1004669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7" y="998817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9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9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3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366868" y="764704"/>
            <a:ext cx="5105400" cy="1800200"/>
          </a:xfrm>
        </p:spPr>
        <p:txBody>
          <a:bodyPr/>
          <a:lstStyle/>
          <a:p>
            <a:r>
              <a:rPr lang="tr-TR" sz="3600" dirty="0" smtClean="0">
                <a:latin typeface="Bookman Old Style" pitchFamily="18" charset="0"/>
              </a:rPr>
              <a:t>URDU </a:t>
            </a:r>
            <a:r>
              <a:rPr lang="tr-TR" sz="3600" dirty="0" err="1" smtClean="0">
                <a:latin typeface="Bookman Old Style" pitchFamily="18" charset="0"/>
              </a:rPr>
              <a:t>KonuŞma</a:t>
            </a:r>
            <a:r>
              <a:rPr lang="tr-TR" sz="3600" dirty="0" smtClean="0">
                <a:latin typeface="Bookman Old Style" pitchFamily="18" charset="0"/>
              </a:rPr>
              <a:t> ders 1: </a:t>
            </a:r>
            <a:r>
              <a:rPr lang="tr-TR" sz="2800" dirty="0" smtClean="0">
                <a:latin typeface="Bookman Old Style" pitchFamily="18" charset="0"/>
              </a:rPr>
              <a:t>İşaret </a:t>
            </a:r>
            <a:r>
              <a:rPr lang="tr-TR" sz="2800" dirty="0" err="1" smtClean="0">
                <a:latin typeface="Bookman Old Style" pitchFamily="18" charset="0"/>
              </a:rPr>
              <a:t>SIfatlarInIn</a:t>
            </a:r>
            <a:r>
              <a:rPr lang="tr-TR" sz="2800" dirty="0" smtClean="0">
                <a:latin typeface="Bookman Old Style" pitchFamily="18" charset="0"/>
              </a:rPr>
              <a:t> </a:t>
            </a:r>
            <a:r>
              <a:rPr lang="tr-TR" sz="2800" dirty="0" err="1" smtClean="0">
                <a:latin typeface="Bookman Old Style" pitchFamily="18" charset="0"/>
              </a:rPr>
              <a:t>KullanIMI</a:t>
            </a:r>
            <a:endParaRPr lang="tr-TR" sz="2800" dirty="0">
              <a:latin typeface="Bookman Old Style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Ankara Üniversitesi</a:t>
            </a:r>
          </a:p>
          <a:p>
            <a:r>
              <a:rPr lang="tr-TR" dirty="0" smtClean="0"/>
              <a:t>Dil ve Tarih Coğrafya Fakültesi</a:t>
            </a:r>
          </a:p>
          <a:p>
            <a:r>
              <a:rPr lang="tr-TR" dirty="0" smtClean="0"/>
              <a:t>Urdu Dili ve Edebiyatı Anabilim Dalı</a:t>
            </a:r>
          </a:p>
          <a:p>
            <a:r>
              <a:rPr lang="tr-TR" dirty="0" smtClean="0"/>
              <a:t>Dr. Aykut </a:t>
            </a:r>
            <a:r>
              <a:rPr lang="tr-TR" dirty="0" err="1" smtClean="0"/>
              <a:t>Kişmir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3563888" y="285293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latin typeface="Bookman Old Style" pitchFamily="18" charset="0"/>
              </a:rPr>
              <a:t>Urd</a:t>
            </a:r>
            <a:r>
              <a:rPr lang="tr-TR" dirty="0" smtClean="0">
                <a:latin typeface="Bookman Old Style" pitchFamily="18" charset="0"/>
              </a:rPr>
              <a:t> 114 Konuşma 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25" name="24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 smtClean="0"/>
              <a:t>Khan</a:t>
            </a:r>
            <a:r>
              <a:rPr lang="tr-TR" dirty="0" smtClean="0"/>
              <a:t>, A.; </a:t>
            </a:r>
            <a:r>
              <a:rPr lang="tr-TR" dirty="0" err="1" smtClean="0"/>
              <a:t>Hydri</a:t>
            </a:r>
            <a:r>
              <a:rPr lang="tr-TR" dirty="0" smtClean="0"/>
              <a:t>, F. D. Ve </a:t>
            </a:r>
            <a:r>
              <a:rPr lang="tr-TR" dirty="0" err="1" smtClean="0"/>
              <a:t>Tahseen</a:t>
            </a:r>
            <a:r>
              <a:rPr lang="tr-TR" dirty="0" smtClean="0"/>
              <a:t>, M. A. (1972). </a:t>
            </a:r>
            <a:r>
              <a:rPr lang="tr-TR" i="1" dirty="0" smtClean="0"/>
              <a:t>Urdu. </a:t>
            </a:r>
            <a:r>
              <a:rPr lang="tr-TR" dirty="0" err="1" smtClean="0"/>
              <a:t>Rawalpindi</a:t>
            </a:r>
            <a:r>
              <a:rPr lang="tr-TR" dirty="0" smtClean="0"/>
              <a:t>: </a:t>
            </a:r>
            <a:r>
              <a:rPr lang="tr-TR" dirty="0" err="1" smtClean="0"/>
              <a:t>Ferozsons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 </a:t>
            </a:r>
          </a:p>
          <a:p>
            <a:r>
              <a:rPr lang="en-US" dirty="0" err="1" smtClean="0"/>
              <a:t>Azfar</a:t>
            </a:r>
            <a:r>
              <a:rPr lang="en-US" dirty="0" smtClean="0"/>
              <a:t>, A. (2012). </a:t>
            </a:r>
            <a:r>
              <a:rPr lang="en-US" i="1" dirty="0" err="1" smtClean="0"/>
              <a:t>Hamari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Karaçi</a:t>
            </a:r>
            <a:r>
              <a:rPr lang="en-US" dirty="0" smtClean="0"/>
              <a:t>: Oxford University Press.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Matthews, D. ; </a:t>
            </a:r>
            <a:r>
              <a:rPr lang="en-US" dirty="0" err="1" smtClean="0"/>
              <a:t>Dalvi</a:t>
            </a:r>
            <a:r>
              <a:rPr lang="en-US" dirty="0" smtClean="0"/>
              <a:t>, M.K. (2003). </a:t>
            </a:r>
            <a:r>
              <a:rPr lang="en-US" i="1" dirty="0" smtClean="0"/>
              <a:t>Teach Yourself Urdu. </a:t>
            </a:r>
            <a:r>
              <a:rPr lang="en-US" dirty="0" smtClean="0"/>
              <a:t>London:</a:t>
            </a:r>
            <a:r>
              <a:rPr lang="en-US" i="1" dirty="0" smtClean="0"/>
              <a:t> </a:t>
            </a:r>
            <a:r>
              <a:rPr lang="en-US" dirty="0" err="1" smtClean="0"/>
              <a:t>Hodder&amp;Stoughton</a:t>
            </a:r>
            <a:r>
              <a:rPr lang="en-US" dirty="0" smtClean="0"/>
              <a:t> Ltd.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err="1" smtClean="0"/>
              <a:t>Sıddıki</a:t>
            </a:r>
            <a:r>
              <a:rPr lang="en-US" dirty="0" smtClean="0"/>
              <a:t>, E. H.; </a:t>
            </a:r>
            <a:r>
              <a:rPr lang="en-US" dirty="0" err="1" smtClean="0"/>
              <a:t>Sıddıki</a:t>
            </a:r>
            <a:r>
              <a:rPr lang="en-US" dirty="0" smtClean="0"/>
              <a:t>, E. T. (</a:t>
            </a:r>
            <a:r>
              <a:rPr lang="en-US" dirty="0" err="1" smtClean="0"/>
              <a:t>Tarihsiz</a:t>
            </a:r>
            <a:r>
              <a:rPr lang="en-US" dirty="0" smtClean="0"/>
              <a:t>). </a:t>
            </a:r>
            <a:r>
              <a:rPr lang="en-US" i="1" dirty="0" err="1" smtClean="0"/>
              <a:t>Âînah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Khalid Book </a:t>
            </a:r>
            <a:r>
              <a:rPr lang="en-US" dirty="0" err="1" smtClean="0"/>
              <a:t>Depo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smtClean="0"/>
              <a:t>Bulgur, D. (2008). </a:t>
            </a:r>
            <a:r>
              <a:rPr lang="en-US" i="1" dirty="0" err="1" smtClean="0"/>
              <a:t>Türkçe-Urduca</a:t>
            </a:r>
            <a:r>
              <a:rPr lang="en-US" i="1" dirty="0" smtClean="0"/>
              <a:t> </a:t>
            </a:r>
            <a:r>
              <a:rPr lang="en-US" i="1" dirty="0" err="1" smtClean="0"/>
              <a:t>Konuşma</a:t>
            </a:r>
            <a:r>
              <a:rPr lang="en-US" i="1" dirty="0" smtClean="0"/>
              <a:t> </a:t>
            </a:r>
            <a:r>
              <a:rPr lang="en-US" i="1" dirty="0" err="1" smtClean="0"/>
              <a:t>Kılavuzu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İslamabad</a:t>
            </a:r>
            <a:r>
              <a:rPr lang="en-US" dirty="0" smtClean="0"/>
              <a:t>: Harmony Publications.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err="1" smtClean="0"/>
              <a:t>Azim</a:t>
            </a:r>
            <a:r>
              <a:rPr lang="en-US" dirty="0" smtClean="0"/>
              <a:t>, S.V.; Ali </a:t>
            </a:r>
            <a:r>
              <a:rPr lang="en-US" dirty="0" err="1" smtClean="0"/>
              <a:t>Şeyh</a:t>
            </a:r>
            <a:r>
              <a:rPr lang="en-US" dirty="0" smtClean="0"/>
              <a:t>,  A.; </a:t>
            </a:r>
            <a:r>
              <a:rPr lang="en-US" dirty="0" err="1" smtClean="0"/>
              <a:t>Bedhşani</a:t>
            </a:r>
            <a:r>
              <a:rPr lang="en-US" dirty="0" smtClean="0"/>
              <a:t>, M. B.; </a:t>
            </a:r>
            <a:r>
              <a:rPr lang="en-US" dirty="0" err="1" smtClean="0"/>
              <a:t>Asım</a:t>
            </a:r>
            <a:r>
              <a:rPr lang="en-US" dirty="0" smtClean="0"/>
              <a:t> A. N.; </a:t>
            </a:r>
            <a:r>
              <a:rPr lang="en-US" dirty="0" err="1" smtClean="0"/>
              <a:t>Celalpuri</a:t>
            </a:r>
            <a:r>
              <a:rPr lang="en-US" dirty="0" smtClean="0"/>
              <a:t>, M. İ. (1988). </a:t>
            </a:r>
            <a:r>
              <a:rPr lang="en-US" i="1" dirty="0" smtClean="0"/>
              <a:t>Urdu </a:t>
            </a:r>
            <a:r>
              <a:rPr lang="en-US" i="1" dirty="0" err="1" smtClean="0"/>
              <a:t>ki</a:t>
            </a:r>
            <a:r>
              <a:rPr lang="en-US" i="1" dirty="0" smtClean="0"/>
              <a:t> </a:t>
            </a:r>
            <a:r>
              <a:rPr lang="en-US" i="1" dirty="0" err="1" smtClean="0"/>
              <a:t>Dusrî</a:t>
            </a:r>
            <a:r>
              <a:rPr lang="en-US" i="1" dirty="0" smtClean="0"/>
              <a:t> </a:t>
            </a:r>
            <a:r>
              <a:rPr lang="en-US" i="1" dirty="0" err="1" smtClean="0"/>
              <a:t>Kitâb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</a:t>
            </a:r>
            <a:r>
              <a:rPr lang="en-US" dirty="0" err="1" smtClean="0"/>
              <a:t>Puncab</a:t>
            </a:r>
            <a:r>
              <a:rPr lang="en-US" dirty="0" smtClean="0"/>
              <a:t> Text Book Board.</a:t>
            </a:r>
            <a:endParaRPr lang="tr-TR" dirty="0" smtClean="0"/>
          </a:p>
          <a:p>
            <a:r>
              <a:rPr lang="de-DE" dirty="0" err="1" smtClean="0"/>
              <a:t>Mahrum</a:t>
            </a:r>
            <a:r>
              <a:rPr lang="de-DE" dirty="0" smtClean="0"/>
              <a:t>, G. C. (1948). </a:t>
            </a:r>
            <a:r>
              <a:rPr lang="en-US" dirty="0" smtClean="0"/>
              <a:t>Urdu Composition. </a:t>
            </a:r>
            <a:r>
              <a:rPr lang="en-US" dirty="0" err="1" smtClean="0"/>
              <a:t>Gujrat</a:t>
            </a:r>
            <a:r>
              <a:rPr lang="en-US" dirty="0" smtClean="0"/>
              <a:t>: </a:t>
            </a:r>
            <a:r>
              <a:rPr lang="en-US" dirty="0" err="1" smtClean="0"/>
              <a:t>Ders-i</a:t>
            </a:r>
            <a:r>
              <a:rPr lang="en-US" dirty="0" smtClean="0"/>
              <a:t> </a:t>
            </a:r>
            <a:r>
              <a:rPr lang="en-US" dirty="0" err="1" smtClean="0"/>
              <a:t>İdara</a:t>
            </a:r>
            <a:r>
              <a:rPr lang="en-US" dirty="0" smtClean="0"/>
              <a:t> Educational Publishers </a:t>
            </a:r>
            <a:r>
              <a:rPr lang="en-US" dirty="0" err="1" smtClean="0"/>
              <a:t>Gujrat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pPr algn="l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tr-TR" sz="4000" dirty="0" smtClean="0">
                <a:latin typeface="Bookman Old Style" pitchFamily="18" charset="0"/>
                <a:cs typeface="Nafees Nastaleeq" pitchFamily="2" charset="-78"/>
              </a:rPr>
              <a:t>İşaret Sıfatları</a:t>
            </a:r>
          </a:p>
          <a:p>
            <a:pPr algn="l"/>
            <a:endParaRPr lang="tr-TR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>
              <a:buNone/>
            </a:pPr>
            <a:r>
              <a:rPr lang="ur-PK" sz="4000" dirty="0" smtClean="0">
                <a:latin typeface="Nafees Nastaleeq" pitchFamily="2" charset="-78"/>
                <a:cs typeface="Nafees Nastaleeq" pitchFamily="2" charset="-78"/>
              </a:rPr>
              <a:t>یہ 		وہ	</a:t>
            </a:r>
            <a:endParaRPr lang="tr-TR" sz="4000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>
              <a:buNone/>
            </a:pPr>
            <a:r>
              <a:rPr lang="ur-PK" sz="4000" dirty="0" smtClean="0">
                <a:latin typeface="Nafees Nastaleeq" pitchFamily="2" charset="-78"/>
                <a:cs typeface="Nafees Nastaleeq" pitchFamily="2" charset="-78"/>
              </a:rPr>
              <a:t>ہے</a:t>
            </a:r>
            <a:r>
              <a:rPr lang="ur-PK" sz="4000" dirty="0" smtClean="0">
                <a:latin typeface="Nafees Nastaleeq" pitchFamily="2" charset="-78"/>
                <a:cs typeface="Nafees Nastaleeq" pitchFamily="2" charset="-78"/>
              </a:rPr>
              <a:t>		ہیں</a:t>
            </a:r>
          </a:p>
          <a:p>
            <a:pPr algn="r" rtl="1">
              <a:buNone/>
            </a:pPr>
            <a:endParaRPr lang="tr-TR" dirty="0" smtClean="0">
              <a:cs typeface="Nafees Nastaleeq" pitchFamily="2" charset="-78"/>
            </a:endParaRPr>
          </a:p>
          <a:p>
            <a:pPr algn="r" rtl="1">
              <a:buNone/>
            </a:pP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۔۔۔۔۔۔۔۔۔۔۔۔۔۔۔۔ہے</a:t>
            </a:r>
          </a:p>
          <a:p>
            <a:pPr algn="r" rtl="1">
              <a:buNone/>
            </a:pP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>
              <a:buNone/>
            </a:pP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وہ۔۔۔۔۔۔۔۔۔۔۔۔۔۔۔۔ہے</a:t>
            </a:r>
          </a:p>
          <a:p>
            <a:pPr algn="r" rtl="1">
              <a:buNone/>
            </a:pP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>
              <a:buNone/>
            </a:pP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۔۔۔۔۔۔۔۔۔۔۔۔۔۔۔۔ہیں</a:t>
            </a:r>
          </a:p>
          <a:p>
            <a:pPr algn="r" rtl="1">
              <a:buNone/>
            </a:pP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>
              <a:buNone/>
            </a:pP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وہ۔۔۔۔۔۔۔۔۔۔۔۔۔۔۔۔ہیں</a:t>
            </a: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Bookman Old Style" pitchFamily="18" charset="0"/>
              </a:rPr>
              <a:t>Konuşma I</a:t>
            </a:r>
            <a:endParaRPr lang="tr-TR" dirty="0"/>
          </a:p>
        </p:txBody>
      </p:sp>
      <p:pic>
        <p:nvPicPr>
          <p:cNvPr id="2051" name="Picture 3" descr="C:\Program Files (x86)\Microsoft Office\MEDIA\CAGCAT10\j0186348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628800"/>
            <a:ext cx="936104" cy="1080120"/>
          </a:xfrm>
          <a:prstGeom prst="rect">
            <a:avLst/>
          </a:prstGeom>
          <a:noFill/>
        </p:spPr>
      </p:pic>
      <p:sp>
        <p:nvSpPr>
          <p:cNvPr id="7" name="6 Metin kutusu"/>
          <p:cNvSpPr txBox="1"/>
          <p:nvPr/>
        </p:nvSpPr>
        <p:spPr>
          <a:xfrm>
            <a:off x="2555776" y="1988840"/>
            <a:ext cx="18918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2800" dirty="0" smtClean="0">
                <a:latin typeface="Nafees Nastaleeq" pitchFamily="2" charset="-78"/>
                <a:cs typeface="Nafees Nastaleeq" pitchFamily="2" charset="-78"/>
              </a:rPr>
              <a:t>یہ  عورت ہے۔</a:t>
            </a:r>
            <a:endParaRPr lang="tr-TR" sz="2800" dirty="0">
              <a:cs typeface="Nafees Nastaleeq" pitchFamily="2" charset="-78"/>
            </a:endParaRPr>
          </a:p>
        </p:txBody>
      </p:sp>
      <p:pic>
        <p:nvPicPr>
          <p:cNvPr id="2052" name="Picture 4" descr="C:\Program Files (x86)\Microsoft Office\MEDIA\CAGCAT10\j0234687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429000"/>
            <a:ext cx="1228725" cy="723900"/>
          </a:xfrm>
          <a:prstGeom prst="rect">
            <a:avLst/>
          </a:prstGeom>
          <a:noFill/>
        </p:spPr>
      </p:pic>
      <p:sp>
        <p:nvSpPr>
          <p:cNvPr id="10" name="9 Metin kutusu"/>
          <p:cNvSpPr txBox="1"/>
          <p:nvPr/>
        </p:nvSpPr>
        <p:spPr>
          <a:xfrm>
            <a:off x="3275856" y="3717032"/>
            <a:ext cx="15616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2800" dirty="0" smtClean="0">
                <a:latin typeface="Nafees Nastaleeq" pitchFamily="2" charset="-78"/>
                <a:cs typeface="Nafees Nastaleeq" pitchFamily="2" charset="-78"/>
              </a:rPr>
              <a:t>یہ   مرد  ہے۔</a:t>
            </a:r>
            <a:endParaRPr lang="tr-TR" sz="2800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Bookman Old Style" pitchFamily="18" charset="0"/>
              </a:rPr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Kelimeler: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عورت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dişil (d) </a:t>
            </a:r>
            <a:endParaRPr lang="ur-PK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مرد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	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eril (e) </a:t>
            </a:r>
            <a:endParaRPr lang="ur-PK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لڑکا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	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eril (e) </a:t>
            </a:r>
            <a:endParaRPr lang="ur-PK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لڑکی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	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dişil (d) </a:t>
            </a:r>
            <a:endParaRPr lang="ur-PK" dirty="0" smtClean="0">
              <a:latin typeface="Bookman Old Style" pitchFamily="18" charset="0"/>
              <a:cs typeface="Nafees Nastaleeq" pitchFamily="2" charset="-78"/>
            </a:endParaRPr>
          </a:p>
          <a:p>
            <a:r>
              <a:rPr lang="tr-TR" dirty="0" smtClean="0"/>
              <a:t>Cümleler: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یہ  مرد  ہے۔		وہ  مرد  ہے۔	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یہ لڑکی  ہے۔		وہ لڑکی ہے۔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یہ  لڑکا  ہے۔		وہ  لڑکا ہے۔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یہ عورت  ہے۔	وہ عورت ہے۔</a:t>
            </a: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Kelimeler: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بازو 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	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(e) </a:t>
            </a:r>
            <a:endParaRPr lang="ur-PK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ٹانگ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	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(d) </a:t>
            </a:r>
            <a:endParaRPr lang="ur-PK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انگو ٹھا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	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 (e) </a:t>
            </a: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انگلی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	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 (d) </a:t>
            </a: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r>
              <a:rPr lang="tr-TR" dirty="0" smtClean="0">
                <a:cs typeface="Nafees Nastaleeq" pitchFamily="2" charset="-78"/>
              </a:rPr>
              <a:t>Cümleler: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یہ بازو  ہے۔</a:t>
            </a:r>
            <a:r>
              <a:rPr lang="tr-TR" dirty="0" smtClean="0">
                <a:cs typeface="Nafees Nastaleeq" pitchFamily="2" charset="-78"/>
              </a:rPr>
              <a:t> </a:t>
            </a:r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وہ  انگوٹھا  ہے۔</a:t>
            </a:r>
            <a:r>
              <a:rPr lang="tr-TR" dirty="0" smtClean="0">
                <a:cs typeface="Nafees Nastaleeq" pitchFamily="2" charset="-78"/>
              </a:rPr>
              <a:t> </a:t>
            </a:r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یہ  ٹانگ  ہے۔</a:t>
            </a:r>
            <a:r>
              <a:rPr lang="tr-TR" dirty="0" smtClean="0">
                <a:cs typeface="Nafees Nastaleeq" pitchFamily="2" charset="-78"/>
              </a:rPr>
              <a:t> </a:t>
            </a:r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وہ انگلی ہے۔</a:t>
            </a:r>
            <a:r>
              <a:rPr lang="tr-TR" dirty="0" smtClean="0">
                <a:cs typeface="Nafees Nastaleeq" pitchFamily="2" charset="-78"/>
              </a:rPr>
              <a:t> </a:t>
            </a: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Tekil -Çoğul</a:t>
            </a:r>
            <a:endParaRPr lang="ur-PK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ایک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Bir</a:t>
            </a:r>
            <a:endParaRPr lang="ur-PK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دو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İki</a:t>
            </a:r>
            <a:endParaRPr lang="ur-PK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تین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Üç</a:t>
            </a:r>
          </a:p>
          <a:p>
            <a:pPr algn="r" rtl="1"/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Tekil örnekler</a:t>
            </a:r>
            <a:endParaRPr lang="ur-PK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  ایک   بازو   ہے۔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  ایک   عورت  ہے۔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وہ   ایک   بازو ہے۔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وہ  ایک  عورت  ہے</a:t>
            </a: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۔</a:t>
            </a:r>
            <a:endParaRPr lang="tr-TR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Çoğul örnekler</a:t>
            </a:r>
            <a:endParaRPr lang="tr-TR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 دو   بازو   ہیں۔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 تین  عورت  ہیں۔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وہ   تین  عورت  ہیں۔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endParaRPr lang="ur-PK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Kelimeler: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آدمی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(e)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	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eril</a:t>
            </a:r>
            <a:endParaRPr lang="tr-TR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پھول	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(e)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	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eril</a:t>
            </a: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endParaRPr lang="tr-TR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یہ  ایک آدمی </a:t>
            </a:r>
            <a:r>
              <a:rPr lang="ur-PK" dirty="0" smtClean="0">
                <a:cs typeface="Nafees Nastaleeq" pitchFamily="2" charset="-78"/>
              </a:rPr>
              <a:t>ہے۔</a:t>
            </a:r>
            <a:r>
              <a:rPr lang="tr-TR" dirty="0" smtClean="0">
                <a:cs typeface="Nafees Nastaleeq" pitchFamily="2" charset="-78"/>
              </a:rPr>
              <a:t>tekil</a:t>
            </a:r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یہ دو  آدمی </a:t>
            </a:r>
            <a:r>
              <a:rPr lang="ur-PK" dirty="0" smtClean="0">
                <a:cs typeface="Nafees Nastaleeq" pitchFamily="2" charset="-78"/>
              </a:rPr>
              <a:t>ہیں۔</a:t>
            </a:r>
            <a:r>
              <a:rPr lang="tr-TR" dirty="0" smtClean="0">
                <a:cs typeface="Nafees Nastaleeq" pitchFamily="2" charset="-78"/>
              </a:rPr>
              <a:t>çoğul</a:t>
            </a:r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وہ  ایک پھول ہے۔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وہ تین پھول ہیں۔</a:t>
            </a: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393</TotalTime>
  <Words>92</Words>
  <Application>Microsoft Office PowerPoint</Application>
  <PresentationFormat>Ekran Gösterisi (4:3)</PresentationFormat>
  <Paragraphs>81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Zengin</vt:lpstr>
      <vt:lpstr>URDU KonuŞma ders 1: İşaret SIfatlarInIn KullanIMI</vt:lpstr>
      <vt:lpstr>Kaynakça</vt:lpstr>
      <vt:lpstr>Konuşma I</vt:lpstr>
      <vt:lpstr>Konuşma I</vt:lpstr>
      <vt:lpstr>Konuşma I</vt:lpstr>
      <vt:lpstr>Konuşma I</vt:lpstr>
      <vt:lpstr>KONUŞMA I</vt:lpstr>
      <vt:lpstr>KONUŞMA 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Dersin Adı: Konusma</dc:title>
  <dc:creator>goay</dc:creator>
  <cp:lastModifiedBy>Aykut</cp:lastModifiedBy>
  <cp:revision>34</cp:revision>
  <dcterms:created xsi:type="dcterms:W3CDTF">2017-04-17T09:25:51Z</dcterms:created>
  <dcterms:modified xsi:type="dcterms:W3CDTF">2017-05-28T21:10:04Z</dcterms:modified>
</cp:coreProperties>
</file>