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744696" cy="63889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pt-PT" b="1" dirty="0"/>
              <a:t>Fazer exercícios B (A) e B (B) na página 15 e 16</a:t>
            </a:r>
            <a:endParaRPr lang="tr-TR" dirty="0"/>
          </a:p>
          <a:p>
            <a:pPr marL="0" indent="0">
              <a:buNone/>
            </a:pPr>
            <a:r>
              <a:rPr lang="pt-PT" dirty="0" smtClean="0"/>
              <a:t>	Aprender </a:t>
            </a:r>
            <a:r>
              <a:rPr lang="pt-PT" dirty="0"/>
              <a:t>informações de carácter pessoal. </a:t>
            </a:r>
            <a:endParaRPr lang="tr-TR" dirty="0"/>
          </a:p>
          <a:p>
            <a:pPr lvl="0"/>
            <a:r>
              <a:rPr lang="pt-PT" b="1" dirty="0"/>
              <a:t>Aprender vocabulário profissões nas páginas 17, 18 e 19</a:t>
            </a:r>
            <a:r>
              <a:rPr lang="pt-PT" b="1" dirty="0" smtClean="0"/>
              <a:t>.</a:t>
            </a:r>
            <a:endParaRPr lang="tr-TR" dirty="0"/>
          </a:p>
          <a:p>
            <a:pPr lvl="0"/>
            <a:r>
              <a:rPr lang="pt-PT" b="1" dirty="0" smtClean="0"/>
              <a:t>página </a:t>
            </a:r>
            <a:r>
              <a:rPr lang="pt-PT" b="1" dirty="0"/>
              <a:t>23 e dialogar com exemplos</a:t>
            </a:r>
            <a:r>
              <a:rPr lang="pt-PT" b="1" dirty="0" smtClean="0"/>
              <a:t>.</a:t>
            </a:r>
            <a:r>
              <a:rPr lang="pt-PT" dirty="0"/>
              <a:t> </a:t>
            </a:r>
            <a:endParaRPr lang="tr-TR" dirty="0"/>
          </a:p>
          <a:p>
            <a:pPr lvl="0"/>
            <a:r>
              <a:rPr lang="pt-PT" b="1" dirty="0"/>
              <a:t>Terminar Unidade 1 com pequena revisão gramatical nas páginas 20-23.</a:t>
            </a: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9083" y="-11875"/>
            <a:ext cx="10515600" cy="1325563"/>
          </a:xfrm>
        </p:spPr>
        <p:txBody>
          <a:bodyPr/>
          <a:lstStyle/>
          <a:p>
            <a:r>
              <a:rPr lang="pt-PT" sz="3600" dirty="0"/>
              <a:t>Aprender informações de carácter </a:t>
            </a:r>
            <a:r>
              <a:rPr lang="pt-PT" sz="3600" dirty="0" smtClean="0"/>
              <a:t>pessoal</a:t>
            </a:r>
            <a:r>
              <a:rPr lang="pt-PT" sz="4000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2" y="676894"/>
            <a:ext cx="8951127" cy="6181106"/>
          </a:xfrm>
        </p:spPr>
      </p:pic>
    </p:spTree>
    <p:extLst>
      <p:ext uri="{BB962C8B-B14F-4D97-AF65-F5344CB8AC3E}">
        <p14:creationId xmlns:p14="http://schemas.microsoft.com/office/powerpoint/2010/main" val="426615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9083" y="-11875"/>
            <a:ext cx="10515600" cy="1325563"/>
          </a:xfrm>
        </p:spPr>
        <p:txBody>
          <a:bodyPr/>
          <a:lstStyle/>
          <a:p>
            <a:r>
              <a:rPr lang="pt-PT" sz="3600" dirty="0"/>
              <a:t>Aprender informações de carácter </a:t>
            </a:r>
            <a:r>
              <a:rPr lang="pt-PT" sz="3600" dirty="0" smtClean="0"/>
              <a:t>pessoal</a:t>
            </a:r>
            <a:r>
              <a:rPr lang="pt-PT" sz="4000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4" y="688769"/>
            <a:ext cx="10619014" cy="6169231"/>
          </a:xfrm>
        </p:spPr>
      </p:pic>
    </p:spTree>
    <p:extLst>
      <p:ext uri="{BB962C8B-B14F-4D97-AF65-F5344CB8AC3E}">
        <p14:creationId xmlns:p14="http://schemas.microsoft.com/office/powerpoint/2010/main" val="399352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1332" y="0"/>
            <a:ext cx="9362704" cy="819397"/>
          </a:xfrm>
        </p:spPr>
        <p:txBody>
          <a:bodyPr/>
          <a:lstStyle/>
          <a:p>
            <a:pPr algn="ctr"/>
            <a:r>
              <a:rPr lang="pt-PT" b="1" dirty="0"/>
              <a:t>Aprender vocabulário profissões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40" y="780941"/>
            <a:ext cx="9762987" cy="6077059"/>
          </a:xfrm>
        </p:spPr>
      </p:pic>
    </p:spTree>
    <p:extLst>
      <p:ext uri="{BB962C8B-B14F-4D97-AF65-F5344CB8AC3E}">
        <p14:creationId xmlns:p14="http://schemas.microsoft.com/office/powerpoint/2010/main" val="307314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380009" y="581891"/>
            <a:ext cx="4346368" cy="38001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Aprender vocabulário profissões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68" y="0"/>
            <a:ext cx="5356544" cy="6858000"/>
          </a:xfrm>
        </p:spPr>
      </p:pic>
    </p:spTree>
    <p:extLst>
      <p:ext uri="{BB962C8B-B14F-4D97-AF65-F5344CB8AC3E}">
        <p14:creationId xmlns:p14="http://schemas.microsoft.com/office/powerpoint/2010/main" val="241984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3835730" cy="1270660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Aprender Nacionalidades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0" y="0"/>
            <a:ext cx="7435305" cy="6858000"/>
          </a:xfrm>
        </p:spPr>
      </p:pic>
    </p:spTree>
    <p:extLst>
      <p:ext uri="{BB962C8B-B14F-4D97-AF65-F5344CB8AC3E}">
        <p14:creationId xmlns:p14="http://schemas.microsoft.com/office/powerpoint/2010/main" val="242041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Terminar Unidade 1 com pequena revisão gramatical</a:t>
            </a:r>
            <a:endParaRPr lang="tr-TR" dirty="0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125681" y="1706955"/>
            <a:ext cx="6073238" cy="3225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tr-TR" b="1" dirty="0" err="1" smtClean="0"/>
              <a:t>Artigos</a:t>
            </a:r>
            <a:r>
              <a:rPr lang="tr-TR" b="1" dirty="0" smtClean="0"/>
              <a:t> </a:t>
            </a:r>
            <a:r>
              <a:rPr lang="tr-TR" b="1" dirty="0" err="1"/>
              <a:t>definidos</a:t>
            </a:r>
            <a:r>
              <a:rPr lang="tr-TR" b="1" dirty="0"/>
              <a:t>:</a:t>
            </a:r>
            <a:r>
              <a:rPr lang="tr-TR" dirty="0"/>
              <a:t> o , a , </a:t>
            </a:r>
            <a:r>
              <a:rPr lang="tr-TR" dirty="0" err="1"/>
              <a:t>os</a:t>
            </a:r>
            <a:r>
              <a:rPr lang="tr-TR" dirty="0"/>
              <a:t> , as</a:t>
            </a:r>
          </a:p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tr-TR" b="1" dirty="0" err="1" smtClean="0"/>
              <a:t>Preposição</a:t>
            </a:r>
            <a:r>
              <a:rPr lang="tr-TR" b="1" dirty="0"/>
              <a:t>:</a:t>
            </a:r>
            <a:r>
              <a:rPr lang="tr-TR" dirty="0"/>
              <a:t> de / em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tr-TR" dirty="0" smtClean="0"/>
              <a:t>de </a:t>
            </a:r>
            <a:r>
              <a:rPr lang="tr-TR" dirty="0"/>
              <a:t>+ o = do , </a:t>
            </a:r>
            <a:r>
              <a:rPr lang="tr-TR" dirty="0" err="1"/>
              <a:t>dos</a:t>
            </a:r>
            <a:r>
              <a:rPr lang="tr-TR" dirty="0"/>
              <a:t>		em + o = </a:t>
            </a:r>
            <a:r>
              <a:rPr lang="tr-TR" dirty="0" err="1"/>
              <a:t>no</a:t>
            </a:r>
            <a:r>
              <a:rPr lang="tr-TR" dirty="0"/>
              <a:t> , </a:t>
            </a:r>
            <a:r>
              <a:rPr lang="tr-TR" dirty="0" err="1"/>
              <a:t>nos</a:t>
            </a:r>
            <a:endParaRPr lang="tr-TR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tr-TR" dirty="0" smtClean="0"/>
              <a:t>de </a:t>
            </a:r>
            <a:r>
              <a:rPr lang="tr-TR" dirty="0"/>
              <a:t>+ a = da , </a:t>
            </a:r>
            <a:r>
              <a:rPr lang="tr-TR" dirty="0" err="1"/>
              <a:t>das</a:t>
            </a:r>
            <a:r>
              <a:rPr lang="tr-TR" dirty="0"/>
              <a:t>		em + a = </a:t>
            </a:r>
            <a:r>
              <a:rPr lang="tr-TR" dirty="0" err="1"/>
              <a:t>no</a:t>
            </a:r>
            <a:r>
              <a:rPr lang="tr-TR" dirty="0"/>
              <a:t> , nas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768936" y="2149590"/>
            <a:ext cx="53201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“Olá. Chamo-me…</a:t>
            </a:r>
            <a:endParaRPr lang="tr-TR" dirty="0"/>
          </a:p>
          <a:p>
            <a:r>
              <a:rPr lang="pt-PT" dirty="0"/>
              <a:t>E tu (você) como te (se) chama(s)?</a:t>
            </a:r>
            <a:endParaRPr lang="tr-TR" dirty="0"/>
          </a:p>
          <a:p>
            <a:r>
              <a:rPr lang="pt-PT" dirty="0"/>
              <a:t>Como está(s)?</a:t>
            </a:r>
            <a:endParaRPr lang="tr-TR" dirty="0"/>
          </a:p>
          <a:p>
            <a:r>
              <a:rPr lang="pt-PT" dirty="0"/>
              <a:t>Estou bem, obrigado. E tu (você)?</a:t>
            </a:r>
            <a:endParaRPr lang="tr-TR" dirty="0"/>
          </a:p>
          <a:p>
            <a:r>
              <a:rPr lang="pt-PT" dirty="0"/>
              <a:t>De onde é(s)?</a:t>
            </a:r>
            <a:endParaRPr lang="tr-TR" dirty="0"/>
          </a:p>
          <a:p>
            <a:r>
              <a:rPr lang="pt-PT" dirty="0"/>
              <a:t>Onde mora(s)?</a:t>
            </a:r>
            <a:endParaRPr lang="tr-TR" dirty="0"/>
          </a:p>
          <a:p>
            <a:r>
              <a:rPr lang="pt-PT" dirty="0"/>
              <a:t>Quem é ela/ele?</a:t>
            </a:r>
            <a:endParaRPr lang="tr-TR" dirty="0"/>
          </a:p>
          <a:p>
            <a:r>
              <a:rPr lang="pt-PT" dirty="0"/>
              <a:t>Como é que ele/ela se chama?</a:t>
            </a:r>
            <a:endParaRPr lang="tr-TR" dirty="0"/>
          </a:p>
          <a:p>
            <a:r>
              <a:rPr lang="pt-PT" dirty="0"/>
              <a:t>Ele é Turco e fala Turco.</a:t>
            </a:r>
            <a:endParaRPr lang="tr-TR" dirty="0"/>
          </a:p>
          <a:p>
            <a:r>
              <a:rPr lang="pt-PT" dirty="0"/>
              <a:t>Ela é portuguesa e fala português”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738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194</Words>
  <Application>Microsoft Office PowerPoint</Application>
  <PresentationFormat>Geniş ekran</PresentationFormat>
  <Paragraphs>42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PowerPoint Sunusu</vt:lpstr>
      <vt:lpstr>Aprender informações de carácter pessoal  </vt:lpstr>
      <vt:lpstr>Aprender informações de carácter pessoal  </vt:lpstr>
      <vt:lpstr>Aprender vocabulário profissões</vt:lpstr>
      <vt:lpstr>Aprender vocabulário profissões</vt:lpstr>
      <vt:lpstr>Aprender Nacionalidades</vt:lpstr>
      <vt:lpstr>Terminar Unidade 1 com pequena revisão gramatical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JOSE</cp:lastModifiedBy>
  <cp:revision>17</cp:revision>
  <dcterms:created xsi:type="dcterms:W3CDTF">2018-11-18T11:57:52Z</dcterms:created>
  <dcterms:modified xsi:type="dcterms:W3CDTF">2018-11-22T13:07:40Z</dcterms:modified>
</cp:coreProperties>
</file>