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8" r:id="rId1"/>
  </p:sldMasterIdLst>
  <p:notesMasterIdLst>
    <p:notesMasterId r:id="rId12"/>
  </p:notesMasterIdLst>
  <p:sldIdLst>
    <p:sldId id="256" r:id="rId2"/>
    <p:sldId id="276" r:id="rId3"/>
    <p:sldId id="277" r:id="rId4"/>
    <p:sldId id="280" r:id="rId5"/>
    <p:sldId id="281" r:id="rId6"/>
    <p:sldId id="282" r:id="rId7"/>
    <p:sldId id="287" r:id="rId8"/>
    <p:sldId id="291" r:id="rId9"/>
    <p:sldId id="295" r:id="rId10"/>
    <p:sldId id="298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Shape 3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Shape 1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Shape 2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2302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613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115711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83960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876552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14989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52662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41460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042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9826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3661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76204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659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95746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66101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3/15/2018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93502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63505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03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ctrTitle"/>
          </p:nvPr>
        </p:nvSpPr>
        <p:spPr>
          <a:xfrm>
            <a:off x="685800" y="27689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/>
                </a:solidFill>
              </a:rPr>
              <a:t>EHA Egzersizleri</a:t>
            </a:r>
            <a:endParaRPr dirty="0">
              <a:solidFill>
                <a:schemeClr val="accent2"/>
              </a:solidFill>
            </a:endParaRPr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Germe egzersizlerinin kontrendikasyonları</a:t>
            </a:r>
            <a:endParaRPr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19100" algn="l" rtl="0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SzPts val="3000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Eklem hareketini engelleyen kemik doku varlığı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191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Yeni kırık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191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Çevre dokuda akut inflamasyon veya infeksiyon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191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Eklem hareketi ve kas uzatma ile belirgin ağrı olması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191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Cilt veya damar patolojisi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191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Yeni doku travması ve akut hemoraji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191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Kontraktür, eklem veya doku stabilitesini sağlıyorsa</a:t>
            </a:r>
            <a:endParaRPr sz="3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57200" y="592305"/>
            <a:ext cx="8229600" cy="597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i="1" dirty="0">
                <a:solidFill>
                  <a:schemeClr val="accent6"/>
                </a:solidFill>
              </a:rPr>
              <a:t>Eklem hareketi:</a:t>
            </a:r>
            <a:r>
              <a:rPr lang="en" dirty="0"/>
              <a:t> Bir kemiğin eklemleştiği diğer kemiğe göre pozisyonunun değişmesidir. EHA’nı, kas, tendon, ligamanlar, eklem kapsülü gibi eklemi çevreleyen yumuşak dokular ve eklemi oluşturan kemik yapılar belirler. </a:t>
            </a:r>
            <a:endParaRPr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EHA'nı Azaltan Faktörler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457200" y="1333850"/>
            <a:ext cx="8229600" cy="523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500" dirty="0" smtClean="0"/>
              <a:t>Eklem </a:t>
            </a:r>
            <a:r>
              <a:rPr lang="en" sz="2500" dirty="0"/>
              <a:t>içi serbest cisimler</a:t>
            </a:r>
            <a:endParaRPr sz="2500"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500" dirty="0"/>
              <a:t>Sinoviyal efüzyon, inflamasyon</a:t>
            </a:r>
            <a:endParaRPr sz="2500"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500" dirty="0" smtClean="0"/>
              <a:t>Nöromusküler </a:t>
            </a:r>
            <a:r>
              <a:rPr lang="en" sz="2500" dirty="0"/>
              <a:t>hastalıklar</a:t>
            </a:r>
            <a:endParaRPr sz="2500"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500" dirty="0"/>
              <a:t>Sistemik, cerrahi, nörolojik veya travmatik nedenlerle uzun süreli immobilizasyon </a:t>
            </a:r>
            <a:endParaRPr sz="2500"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Amaç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Eklem hareket açıklığı (EHA) egzersizlerinin amacı, eklem hareketinin kısıtlanmasını önlemek veya oluşmuş bir kısıtlılığı açmaktır.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Hastanın kas kuvvetine, paralizi olup olmamasına, varolan kontrendikasyonlara göre EHA egzersizleri aktif, pasif veya aktif yardımlı olarak yapılabilir. 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EHA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AutoNum type="arabicPeriod"/>
            </a:pPr>
            <a:r>
              <a:rPr lang="en" b="1" i="1">
                <a:solidFill>
                  <a:schemeClr val="accent6"/>
                </a:solidFill>
              </a:rPr>
              <a:t>Aktif: </a:t>
            </a:r>
            <a:r>
              <a:rPr lang="en"/>
              <a:t>Hasta kendisi hareketi yapabilir.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 b="1" i="1">
                <a:solidFill>
                  <a:schemeClr val="accent6"/>
                </a:solidFill>
              </a:rPr>
              <a:t>Aktif yardımlı:</a:t>
            </a:r>
            <a:r>
              <a:rPr lang="en"/>
              <a:t> Hasta hareketi başlatabilir, kısmen yapabilir, fakat hareketi tamamlayabilmesi için yardıma ihtiyacı vardır.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 b="1" i="1">
                <a:solidFill>
                  <a:schemeClr val="accent6"/>
                </a:solidFill>
              </a:rPr>
              <a:t>Pasif: </a:t>
            </a:r>
            <a:r>
              <a:rPr lang="en"/>
              <a:t>Hasta hareketi paralizi veya kontraktür nedeniyle başlatamaz. Hareketin tamamını yardımcı kişi yaptırır.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Pasif EHA Egzersizleri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457200" y="1249175"/>
            <a:ext cx="8229600" cy="531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Hasta vücut segmentlerini hareket ettiremeyecek durumda ise </a:t>
            </a:r>
            <a:r>
              <a:rPr lang="en" dirty="0" smtClean="0"/>
              <a:t>ya </a:t>
            </a:r>
            <a:r>
              <a:rPr lang="en" dirty="0"/>
              <a:t>da hareket ettirmesi istenmiyorsa </a:t>
            </a:r>
            <a:r>
              <a:rPr lang="en" dirty="0" smtClean="0"/>
              <a:t>EHA </a:t>
            </a:r>
            <a:r>
              <a:rPr lang="en" dirty="0"/>
              <a:t>egzersizleri pasif olarak uygulanır</a:t>
            </a:r>
            <a:r>
              <a:rPr lang="en" dirty="0" smtClean="0"/>
              <a:t>.</a:t>
            </a:r>
            <a:endParaRPr lang="tr-TR" dirty="0" smtClean="0"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endParaRPr lang="tr-TR" dirty="0"/>
          </a:p>
          <a:p>
            <a:r>
              <a:rPr lang="tr-TR" dirty="0"/>
              <a:t>Hareket ettirilecek bölge iyi kavranmalı, sabit kalacak bölgeler yeterli şekilde desteklenmelidir.  </a:t>
            </a: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endParaRPr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Aktif-Aktif yardımlı EHA egzesizleri</a:t>
            </a:r>
            <a:endParaRPr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Shape 239"/>
          <p:cNvSpPr txBox="1">
            <a:spLocks noGrp="1"/>
          </p:cNvSpPr>
          <p:nvPr>
            <p:ph type="body" idx="1"/>
          </p:nvPr>
        </p:nvSpPr>
        <p:spPr>
          <a:xfrm>
            <a:off x="457200" y="1082175"/>
            <a:ext cx="8229600" cy="54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Hasta aktif olarak kısmen veya tamamen hareket edebiliyorsa ve kontrendikasyon yoksa pasif EHA ile aynı amaçlarla uygulanır. </a:t>
            </a:r>
            <a:endParaRPr sz="26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0" indent="-3937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 dirty="0" smtClean="0">
                <a:solidFill>
                  <a:schemeClr val="dk1"/>
                </a:solidFill>
              </a:rPr>
              <a:t>EHA </a:t>
            </a:r>
            <a:r>
              <a:rPr lang="en" sz="2600" dirty="0">
                <a:solidFill>
                  <a:schemeClr val="dk1"/>
                </a:solidFill>
              </a:rPr>
              <a:t>egzersizlerini hastanın kendisinin yapabilmesi için mümkün olduğu kadar kısa sürede hastaya egzersizler öğretilmelidir</a:t>
            </a:r>
            <a:r>
              <a:rPr lang="en" sz="2600" dirty="0" smtClean="0">
                <a:solidFill>
                  <a:schemeClr val="dk1"/>
                </a:solidFill>
              </a:rPr>
              <a:t>.</a:t>
            </a:r>
            <a:endParaRPr sz="26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" sz="4200" dirty="0" smtClean="0">
                <a:solidFill>
                  <a:schemeClr val="accent2"/>
                </a:solidFill>
              </a:rPr>
              <a:t>Germe</a:t>
            </a:r>
            <a:r>
              <a:rPr lang="en" sz="4200" dirty="0" smtClean="0">
                <a:solidFill>
                  <a:schemeClr val="accent6"/>
                </a:solidFill>
              </a:rPr>
              <a:t> </a:t>
            </a:r>
            <a:r>
              <a:rPr lang="en" sz="4200" dirty="0">
                <a:solidFill>
                  <a:schemeClr val="accent2"/>
                </a:solidFill>
              </a:rPr>
              <a:t>Egzersizleri</a:t>
            </a:r>
            <a:endParaRPr sz="4200" i="0" u="none" strike="noStrike" cap="none" dirty="0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Shape 264"/>
          <p:cNvSpPr txBox="1">
            <a:spLocks noGrp="1"/>
          </p:cNvSpPr>
          <p:nvPr>
            <p:ph type="body" idx="1"/>
          </p:nvPr>
        </p:nvSpPr>
        <p:spPr>
          <a:xfrm>
            <a:off x="800839" y="1844675"/>
            <a:ext cx="77574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4191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EHA kaybı oluşmuş ve kontraktür gelişmişse EHA’nın kazanılması ve kontraktürün açılması için germe egzersizlerinin tedaviye eklenmesi gerekir. </a:t>
            </a:r>
            <a:endParaRPr sz="3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</a:pPr>
            <a:r>
              <a:rPr lang="en" sz="4200" i="0" u="none" strike="noStrike" cap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Germe ile ilgili özellikler</a:t>
            </a:r>
            <a:endParaRPr sz="4200" i="0" u="none" strike="noStrike" cap="non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Shape 287"/>
          <p:cNvSpPr txBox="1">
            <a:spLocks noGrp="1"/>
          </p:cNvSpPr>
          <p:nvPr>
            <p:ph type="body" idx="1"/>
          </p:nvPr>
        </p:nvSpPr>
        <p:spPr>
          <a:xfrm>
            <a:off x="457200" y="1149250"/>
            <a:ext cx="8229600" cy="54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38100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ts val="2400"/>
            </a:pPr>
            <a:r>
              <a:rPr lang="tr-TR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Germe uzun süreli düşük bir kuvvetle yapılmalıdır, kuvvet yavaş yavaş arttırılmalıdır</a:t>
            </a:r>
            <a:r>
              <a:rPr lang="tr-TR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" sz="240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40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81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n" sz="240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Germe uygulanan eklem, eklem hareket açıklığının sonunda tutulmalı, sonra yavaşça serbest bırakılmalıdır. </a:t>
            </a:r>
            <a:endParaRPr sz="240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311</Words>
  <Application>Microsoft Office PowerPoint</Application>
  <PresentationFormat>Ekran Gösterisi (4:3)</PresentationFormat>
  <Paragraphs>35</Paragraphs>
  <Slides>10</Slides>
  <Notes>10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Yüzeyler</vt:lpstr>
      <vt:lpstr>EHA Egzersizleri</vt:lpstr>
      <vt:lpstr>PowerPoint Sunusu</vt:lpstr>
      <vt:lpstr>EHA'nı Azaltan Faktörler</vt:lpstr>
      <vt:lpstr>Amaç</vt:lpstr>
      <vt:lpstr>EHA Egzersizleri</vt:lpstr>
      <vt:lpstr>Pasif EHA Egzersizleri</vt:lpstr>
      <vt:lpstr>Aktif-Aktif yardımlı EHA egzesizleri</vt:lpstr>
      <vt:lpstr>Germe Egzersizleri</vt:lpstr>
      <vt:lpstr>Germe ile ilgili özellikler</vt:lpstr>
      <vt:lpstr>Germe egzersizlerinin kontrendikasyonları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EHA Egzersizleri</dc:title>
  <dc:creator>kmyo2</dc:creator>
  <cp:lastModifiedBy>kmyo2</cp:lastModifiedBy>
  <cp:revision>3</cp:revision>
  <dcterms:modified xsi:type="dcterms:W3CDTF">2018-03-15T08:49:04Z</dcterms:modified>
</cp:coreProperties>
</file>