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52" r:id="rId2"/>
    <p:sldId id="353" r:id="rId3"/>
    <p:sldId id="354" r:id="rId4"/>
    <p:sldId id="355" r:id="rId5"/>
    <p:sldId id="356" r:id="rId6"/>
    <p:sldId id="554" r:id="rId7"/>
    <p:sldId id="357" r:id="rId8"/>
    <p:sldId id="358" r:id="rId9"/>
    <p:sldId id="36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8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0FDD3A-FB88-482D-91AF-71B36ADBA0F4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C00EC22-EF0B-4779-9495-5095B7B17EF9}">
      <dgm:prSet phldrT="[Metin]" custT="1"/>
      <dgm:spPr/>
      <dgm:t>
        <a:bodyPr/>
        <a:lstStyle/>
        <a:p>
          <a:r>
            <a:rPr lang="tr-TR" sz="1100" dirty="0" smtClean="0"/>
            <a:t>Açık deniz veya başka devletin karasularından gelen gemiler üzerinde </a:t>
          </a:r>
          <a:r>
            <a:rPr lang="tr-TR" sz="1100" b="1" dirty="0" smtClean="0"/>
            <a:t>sadece geçiş sırasında veya geçiş amacıyla üstlendiği yükümlülükler bakımından</a:t>
          </a:r>
          <a:endParaRPr lang="tr-TR" sz="1100" b="1" dirty="0"/>
        </a:p>
      </dgm:t>
    </dgm:pt>
    <dgm:pt modelId="{9FF548EB-E180-47E7-B61C-C53BAF32C6CF}" type="parTrans" cxnId="{002D0981-E1BC-4B21-914B-450CE83E7C6D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F3AA4930-B7FD-4330-90D2-FA7C0F280B89}" type="sibTrans" cxnId="{002D0981-E1BC-4B21-914B-450CE83E7C6D}">
      <dgm:prSet/>
      <dgm:spPr/>
      <dgm:t>
        <a:bodyPr/>
        <a:lstStyle/>
        <a:p>
          <a:endParaRPr lang="tr-TR"/>
        </a:p>
      </dgm:t>
    </dgm:pt>
    <dgm:pt modelId="{A5A79B81-DB42-4E43-9E5F-988F13D481AC}">
      <dgm:prSet phldrT="[Metin]" custT="1"/>
      <dgm:spPr/>
      <dgm:t>
        <a:bodyPr/>
        <a:lstStyle/>
        <a:p>
          <a:r>
            <a:rPr lang="tr-TR" sz="1800" dirty="0" smtClean="0"/>
            <a:t>Ceza hukuku</a:t>
          </a:r>
          <a:endParaRPr lang="tr-TR" sz="1800" dirty="0"/>
        </a:p>
      </dgm:t>
    </dgm:pt>
    <dgm:pt modelId="{B73CF243-B971-47FD-9E6C-35BB735C4BF6}" type="parTrans" cxnId="{200DDEAE-5567-4FA6-B6EE-8D8D5DAA6A77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2232AE54-4EF8-4056-80A9-95D4EC63AEE5}" type="sibTrans" cxnId="{200DDEAE-5567-4FA6-B6EE-8D8D5DAA6A77}">
      <dgm:prSet/>
      <dgm:spPr/>
      <dgm:t>
        <a:bodyPr/>
        <a:lstStyle/>
        <a:p>
          <a:endParaRPr lang="tr-TR"/>
        </a:p>
      </dgm:t>
    </dgm:pt>
    <dgm:pt modelId="{B4A0149D-93AD-4CB7-A8A8-CB7AB9319FCB}">
      <dgm:prSet phldrT="[Metin]" custT="1"/>
      <dgm:spPr/>
      <dgm:t>
        <a:bodyPr/>
        <a:lstStyle/>
        <a:p>
          <a:r>
            <a:rPr lang="tr-TR" sz="1100" b="1" dirty="0" smtClean="0"/>
            <a:t>BMDHS, m. 27</a:t>
          </a:r>
        </a:p>
        <a:p>
          <a:r>
            <a:rPr lang="tr-TR" sz="1100" dirty="0" smtClean="0"/>
            <a:t>-Suçun sonuçlarının kıyı devletine ulaşması</a:t>
          </a:r>
        </a:p>
        <a:p>
          <a:r>
            <a:rPr lang="tr-TR" sz="1100" dirty="0" smtClean="0"/>
            <a:t>-Suçun, kıyı devletinin barışını ve düzenini bozması</a:t>
          </a:r>
        </a:p>
        <a:p>
          <a:r>
            <a:rPr lang="tr-TR" sz="1100" dirty="0" smtClean="0"/>
            <a:t>-Gemi kaptanı ya da geminin bayrak devletinin diplomatik temsilciliği ya da konsolosluğunun kıyı devleti yetkililerinden yardım istemesi</a:t>
          </a:r>
        </a:p>
        <a:p>
          <a:r>
            <a:rPr lang="tr-TR" sz="1100" dirty="0" smtClean="0"/>
            <a:t>-Uyuşturucu kaçakçılığı</a:t>
          </a:r>
          <a:endParaRPr lang="tr-TR" sz="1100" b="1" dirty="0"/>
        </a:p>
      </dgm:t>
    </dgm:pt>
    <dgm:pt modelId="{B05DE923-A9D0-4BAB-8DE4-7B5103F2AD50}" type="parTrans" cxnId="{1714654C-C424-4CB4-8ABE-0BFC72458CE2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48D6C102-F2B1-4720-AED3-D5F0D4CA47F7}" type="sibTrans" cxnId="{1714654C-C424-4CB4-8ABE-0BFC72458CE2}">
      <dgm:prSet/>
      <dgm:spPr/>
      <dgm:t>
        <a:bodyPr/>
        <a:lstStyle/>
        <a:p>
          <a:endParaRPr lang="tr-TR"/>
        </a:p>
      </dgm:t>
    </dgm:pt>
    <dgm:pt modelId="{A7135DD0-5D30-46CE-9DA1-C9DB1D80B139}">
      <dgm:prSet phldrT="[Metin]" custT="1"/>
      <dgm:spPr/>
      <dgm:t>
        <a:bodyPr/>
        <a:lstStyle/>
        <a:p>
          <a:r>
            <a:rPr lang="tr-TR" sz="1100" dirty="0" smtClean="0"/>
            <a:t>Karasularında veya </a:t>
          </a:r>
          <a:r>
            <a:rPr lang="tr-TR" sz="1100" dirty="0" err="1" smtClean="0"/>
            <a:t>içsulardan</a:t>
          </a:r>
          <a:r>
            <a:rPr lang="tr-TR" sz="1100" dirty="0" smtClean="0"/>
            <a:t> karasularına seyreden  gemiler üzerinde tam yetkili</a:t>
          </a:r>
          <a:endParaRPr lang="tr-TR" sz="1100" dirty="0"/>
        </a:p>
      </dgm:t>
    </dgm:pt>
    <dgm:pt modelId="{9EFC3C87-CFE5-475F-AF1B-4C1FEBD2417D}" type="sibTrans" cxnId="{3468DBB0-FD63-42A2-9092-C040A0638716}">
      <dgm:prSet/>
      <dgm:spPr/>
      <dgm:t>
        <a:bodyPr/>
        <a:lstStyle/>
        <a:p>
          <a:endParaRPr lang="tr-TR"/>
        </a:p>
      </dgm:t>
    </dgm:pt>
    <dgm:pt modelId="{00D9E0EC-C2FF-4108-807C-40B1DB799988}" type="parTrans" cxnId="{3468DBB0-FD63-42A2-9092-C040A0638716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3F266DB9-72E3-497E-B76E-AA64BD4B70F8}">
      <dgm:prSet phldrT="[Metin]" custT="1"/>
      <dgm:spPr/>
      <dgm:t>
        <a:bodyPr/>
        <a:lstStyle/>
        <a:p>
          <a:r>
            <a:rPr lang="tr-TR" sz="1800" dirty="0" smtClean="0"/>
            <a:t>Özel hukuk</a:t>
          </a:r>
          <a:endParaRPr lang="tr-TR" sz="1800" dirty="0"/>
        </a:p>
      </dgm:t>
    </dgm:pt>
    <dgm:pt modelId="{6F66277C-30C2-4C67-A248-35CB669A217E}" type="sibTrans" cxnId="{12E9E560-27E6-4C78-B903-F7E7D29A23B9}">
      <dgm:prSet/>
      <dgm:spPr/>
      <dgm:t>
        <a:bodyPr/>
        <a:lstStyle/>
        <a:p>
          <a:endParaRPr lang="tr-TR"/>
        </a:p>
      </dgm:t>
    </dgm:pt>
    <dgm:pt modelId="{57779C87-C0F6-43A1-963B-F8212177075E}" type="parTrans" cxnId="{12E9E560-27E6-4C78-B903-F7E7D29A23B9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12CDCFC4-B664-47E2-86A4-0AB89FE4DEDF}">
      <dgm:prSet phldrT="[Metin]" custT="1"/>
      <dgm:spPr/>
      <dgm:t>
        <a:bodyPr/>
        <a:lstStyle/>
        <a:p>
          <a:r>
            <a:rPr lang="tr-TR" sz="2000" dirty="0" smtClean="0"/>
            <a:t>Ticaret gemileri</a:t>
          </a:r>
          <a:endParaRPr lang="tr-TR" sz="2000" dirty="0"/>
        </a:p>
      </dgm:t>
    </dgm:pt>
    <dgm:pt modelId="{D9140FC0-5498-43E3-A3C4-AC70F2CC4F99}" type="sibTrans" cxnId="{08994A7E-40D9-4592-9A8E-FD16AAD05532}">
      <dgm:prSet/>
      <dgm:spPr/>
      <dgm:t>
        <a:bodyPr/>
        <a:lstStyle/>
        <a:p>
          <a:endParaRPr lang="tr-TR"/>
        </a:p>
      </dgm:t>
    </dgm:pt>
    <dgm:pt modelId="{354ED156-1FC1-4DD7-B570-EF00F008B8FB}" type="parTrans" cxnId="{08994A7E-40D9-4592-9A8E-FD16AAD05532}">
      <dgm:prSet/>
      <dgm:spPr/>
      <dgm:t>
        <a:bodyPr/>
        <a:lstStyle/>
        <a:p>
          <a:endParaRPr lang="tr-TR"/>
        </a:p>
      </dgm:t>
    </dgm:pt>
    <dgm:pt modelId="{BF0FBA39-B741-4343-92CD-55EF8D4B98A8}">
      <dgm:prSet phldrT="[Metin]" custT="1"/>
      <dgm:spPr/>
      <dgm:t>
        <a:bodyPr/>
        <a:lstStyle/>
        <a:p>
          <a:r>
            <a:rPr lang="tr-TR" sz="2000" dirty="0" smtClean="0"/>
            <a:t>Devlet gemileri</a:t>
          </a:r>
          <a:endParaRPr lang="tr-TR" sz="2000" dirty="0"/>
        </a:p>
      </dgm:t>
    </dgm:pt>
    <dgm:pt modelId="{C9F5210C-385E-4C46-A901-4F3FFC1B27C8}" type="parTrans" cxnId="{27AA3DB4-1B40-4B27-9EE6-A0EA6B7BC936}">
      <dgm:prSet/>
      <dgm:spPr/>
      <dgm:t>
        <a:bodyPr/>
        <a:lstStyle/>
        <a:p>
          <a:endParaRPr lang="tr-TR"/>
        </a:p>
      </dgm:t>
    </dgm:pt>
    <dgm:pt modelId="{12928DCD-CEC0-4660-B189-2556F583A9E2}" type="sibTrans" cxnId="{27AA3DB4-1B40-4B27-9EE6-A0EA6B7BC936}">
      <dgm:prSet/>
      <dgm:spPr/>
      <dgm:t>
        <a:bodyPr/>
        <a:lstStyle/>
        <a:p>
          <a:endParaRPr lang="tr-TR"/>
        </a:p>
      </dgm:t>
    </dgm:pt>
    <dgm:pt modelId="{DA34E5C8-F488-4548-8EE0-48D0BA1D8521}">
      <dgm:prSet custT="1"/>
      <dgm:spPr/>
      <dgm:t>
        <a:bodyPr/>
        <a:lstStyle/>
        <a:p>
          <a:r>
            <a:rPr lang="tr-TR" sz="1800" dirty="0" smtClean="0"/>
            <a:t>Yargı yetkisi </a:t>
          </a:r>
          <a:r>
            <a:rPr lang="tr-TR" sz="1800" b="1" dirty="0" smtClean="0"/>
            <a:t>yoktur</a:t>
          </a:r>
          <a:endParaRPr lang="tr-TR" sz="1800" dirty="0"/>
        </a:p>
      </dgm:t>
    </dgm:pt>
    <dgm:pt modelId="{FF3C1C7A-8455-4A33-ABDF-4A0E3840F20A}" type="parTrans" cxnId="{D7BFE5DF-1AE0-4B5F-B68F-7673272C8345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F019CD8B-44E7-43B9-9BC8-6FF503D5D60D}" type="sibTrans" cxnId="{D7BFE5DF-1AE0-4B5F-B68F-7673272C8345}">
      <dgm:prSet/>
      <dgm:spPr/>
      <dgm:t>
        <a:bodyPr/>
        <a:lstStyle/>
        <a:p>
          <a:endParaRPr lang="tr-TR"/>
        </a:p>
      </dgm:t>
    </dgm:pt>
    <dgm:pt modelId="{BFB42DBB-304B-49E4-AF0F-4BF47DA518CA}">
      <dgm:prSet/>
      <dgm:spPr/>
      <dgm:t>
        <a:bodyPr/>
        <a:lstStyle/>
        <a:p>
          <a:r>
            <a:rPr lang="tr-TR" dirty="0" smtClean="0"/>
            <a:t>Kıyı devletinin güvenliğini ihlal var ise</a:t>
          </a:r>
        </a:p>
        <a:p>
          <a:r>
            <a:rPr lang="tr-TR" dirty="0" smtClean="0"/>
            <a:t>- Uyarıda bulunulabilir</a:t>
          </a:r>
        </a:p>
        <a:p>
          <a:r>
            <a:rPr lang="tr-TR" dirty="0" smtClean="0"/>
            <a:t>- Karasularını terk etmesi istenebilir</a:t>
          </a:r>
          <a:endParaRPr lang="tr-TR" dirty="0"/>
        </a:p>
      </dgm:t>
    </dgm:pt>
    <dgm:pt modelId="{8AEC96E1-E752-4CAD-8C85-00348B526580}" type="parTrans" cxnId="{36E2BF7F-8C49-45CE-A586-E558612036DB}">
      <dgm:prSet/>
      <dgm:spPr>
        <a:ln w="19050"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C68F9DF4-D1F9-4807-A086-A49330458A00}" type="sibTrans" cxnId="{36E2BF7F-8C49-45CE-A586-E558612036DB}">
      <dgm:prSet/>
      <dgm:spPr/>
      <dgm:t>
        <a:bodyPr/>
        <a:lstStyle/>
        <a:p>
          <a:endParaRPr lang="tr-TR"/>
        </a:p>
      </dgm:t>
    </dgm:pt>
    <dgm:pt modelId="{E5F6117F-51F8-47C0-8431-495BD6C4DF79}" type="pres">
      <dgm:prSet presAssocID="{490FDD3A-FB88-482D-91AF-71B36ADBA0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19CA514-6CA7-462D-8BAD-33B0686FF576}" type="pres">
      <dgm:prSet presAssocID="{12CDCFC4-B664-47E2-86A4-0AB89FE4DEDF}" presName="root1" presStyleCnt="0"/>
      <dgm:spPr/>
    </dgm:pt>
    <dgm:pt modelId="{681E5B99-63A8-4686-A75D-C68F28FE50A1}" type="pres">
      <dgm:prSet presAssocID="{12CDCFC4-B664-47E2-86A4-0AB89FE4DEDF}" presName="LevelOneTextNode" presStyleLbl="node0" presStyleIdx="0" presStyleCnt="2" custLinFactNeighborX="-381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66D248-C771-4A2B-AEA5-03F4FF3E5748}" type="pres">
      <dgm:prSet presAssocID="{12CDCFC4-B664-47E2-86A4-0AB89FE4DEDF}" presName="level2hierChild" presStyleCnt="0"/>
      <dgm:spPr/>
    </dgm:pt>
    <dgm:pt modelId="{7641CB74-5894-4C79-9A91-B00B74150570}" type="pres">
      <dgm:prSet presAssocID="{57779C87-C0F6-43A1-963B-F8212177075E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61D4D538-B22B-41B0-8876-004816A2D2F0}" type="pres">
      <dgm:prSet presAssocID="{57779C87-C0F6-43A1-963B-F8212177075E}" presName="connTx" presStyleLbl="parChTrans1D2" presStyleIdx="0" presStyleCnt="3"/>
      <dgm:spPr/>
      <dgm:t>
        <a:bodyPr/>
        <a:lstStyle/>
        <a:p>
          <a:endParaRPr lang="tr-TR"/>
        </a:p>
      </dgm:t>
    </dgm:pt>
    <dgm:pt modelId="{3C4E0B77-9A1D-473E-B105-462696716160}" type="pres">
      <dgm:prSet presAssocID="{3F266DB9-72E3-497E-B76E-AA64BD4B70F8}" presName="root2" presStyleCnt="0"/>
      <dgm:spPr/>
    </dgm:pt>
    <dgm:pt modelId="{87CFE6EA-DAAC-4293-A43E-4EE43E74A377}" type="pres">
      <dgm:prSet presAssocID="{3F266DB9-72E3-497E-B76E-AA64BD4B70F8}" presName="LevelTwoTextNode" presStyleLbl="node2" presStyleIdx="0" presStyleCnt="3" custLinFactNeighborX="-4871" custLinFactNeighborY="500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CED3179-070A-49AF-8EF3-68604D2258A1}" type="pres">
      <dgm:prSet presAssocID="{3F266DB9-72E3-497E-B76E-AA64BD4B70F8}" presName="level3hierChild" presStyleCnt="0"/>
      <dgm:spPr/>
    </dgm:pt>
    <dgm:pt modelId="{7E1864DF-BCFB-47A3-A959-78711E878049}" type="pres">
      <dgm:prSet presAssocID="{00D9E0EC-C2FF-4108-807C-40B1DB799988}" presName="conn2-1" presStyleLbl="parChTrans1D3" presStyleIdx="0" presStyleCnt="4"/>
      <dgm:spPr/>
      <dgm:t>
        <a:bodyPr/>
        <a:lstStyle/>
        <a:p>
          <a:endParaRPr lang="tr-TR"/>
        </a:p>
      </dgm:t>
    </dgm:pt>
    <dgm:pt modelId="{073BF786-4F33-482F-80C3-D33AC8FDE614}" type="pres">
      <dgm:prSet presAssocID="{00D9E0EC-C2FF-4108-807C-40B1DB799988}" presName="connTx" presStyleLbl="parChTrans1D3" presStyleIdx="0" presStyleCnt="4"/>
      <dgm:spPr/>
      <dgm:t>
        <a:bodyPr/>
        <a:lstStyle/>
        <a:p>
          <a:endParaRPr lang="tr-TR"/>
        </a:p>
      </dgm:t>
    </dgm:pt>
    <dgm:pt modelId="{4417C652-5072-4E58-89A1-E176D56F6A8B}" type="pres">
      <dgm:prSet presAssocID="{A7135DD0-5D30-46CE-9DA1-C9DB1D80B139}" presName="root2" presStyleCnt="0"/>
      <dgm:spPr/>
    </dgm:pt>
    <dgm:pt modelId="{CBE987EA-D761-407A-8EDF-BA9F9D285DB9}" type="pres">
      <dgm:prSet presAssocID="{A7135DD0-5D30-46CE-9DA1-C9DB1D80B139}" presName="LevelTwoTextNode" presStyleLbl="node3" presStyleIdx="0" presStyleCnt="4" custScaleY="64197" custLinFactNeighborX="20131" custLinFactNeighborY="-53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0D827C-0189-410A-ADCF-72E6C1C9EE38}" type="pres">
      <dgm:prSet presAssocID="{A7135DD0-5D30-46CE-9DA1-C9DB1D80B139}" presName="level3hierChild" presStyleCnt="0"/>
      <dgm:spPr/>
    </dgm:pt>
    <dgm:pt modelId="{92F46B5F-E38D-4CB4-BB3B-8FB375ABB5D5}" type="pres">
      <dgm:prSet presAssocID="{9FF548EB-E180-47E7-B61C-C53BAF32C6CF}" presName="conn2-1" presStyleLbl="parChTrans1D3" presStyleIdx="1" presStyleCnt="4"/>
      <dgm:spPr/>
      <dgm:t>
        <a:bodyPr/>
        <a:lstStyle/>
        <a:p>
          <a:endParaRPr lang="tr-TR"/>
        </a:p>
      </dgm:t>
    </dgm:pt>
    <dgm:pt modelId="{E6950683-7BC1-45C7-9592-4B176729070D}" type="pres">
      <dgm:prSet presAssocID="{9FF548EB-E180-47E7-B61C-C53BAF32C6CF}" presName="connTx" presStyleLbl="parChTrans1D3" presStyleIdx="1" presStyleCnt="4"/>
      <dgm:spPr/>
      <dgm:t>
        <a:bodyPr/>
        <a:lstStyle/>
        <a:p>
          <a:endParaRPr lang="tr-TR"/>
        </a:p>
      </dgm:t>
    </dgm:pt>
    <dgm:pt modelId="{3F4221A0-D56B-44FA-B2DA-0BE9E8328B9C}" type="pres">
      <dgm:prSet presAssocID="{DC00EC22-EF0B-4779-9495-5095B7B17EF9}" presName="root2" presStyleCnt="0"/>
      <dgm:spPr/>
    </dgm:pt>
    <dgm:pt modelId="{369736E9-163A-49C9-A4E3-6DD84C81F8C1}" type="pres">
      <dgm:prSet presAssocID="{DC00EC22-EF0B-4779-9495-5095B7B17EF9}" presName="LevelTwoTextNode" presStyleLbl="node3" presStyleIdx="1" presStyleCnt="4" custLinFactNeighborX="16629" custLinFactNeighborY="-658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2B8DE6-362C-4EDC-9B9E-6743AF85E2A3}" type="pres">
      <dgm:prSet presAssocID="{DC00EC22-EF0B-4779-9495-5095B7B17EF9}" presName="level3hierChild" presStyleCnt="0"/>
      <dgm:spPr/>
    </dgm:pt>
    <dgm:pt modelId="{61F30526-BC05-40A5-B7B2-3DF6B7F28AA4}" type="pres">
      <dgm:prSet presAssocID="{B73CF243-B971-47FD-9E6C-35BB735C4BF6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00A12E9D-F427-4864-982F-3BF097B6C250}" type="pres">
      <dgm:prSet presAssocID="{B73CF243-B971-47FD-9E6C-35BB735C4BF6}" presName="connTx" presStyleLbl="parChTrans1D2" presStyleIdx="1" presStyleCnt="3"/>
      <dgm:spPr/>
      <dgm:t>
        <a:bodyPr/>
        <a:lstStyle/>
        <a:p>
          <a:endParaRPr lang="tr-TR"/>
        </a:p>
      </dgm:t>
    </dgm:pt>
    <dgm:pt modelId="{10829732-2171-4BF0-8D6E-52D491BBD5E9}" type="pres">
      <dgm:prSet presAssocID="{A5A79B81-DB42-4E43-9E5F-988F13D481AC}" presName="root2" presStyleCnt="0"/>
      <dgm:spPr/>
    </dgm:pt>
    <dgm:pt modelId="{2C82DFBA-89BC-4676-94F1-4E28C5B1E0E3}" type="pres">
      <dgm:prSet presAssocID="{A5A79B81-DB42-4E43-9E5F-988F13D481AC}" presName="LevelTwoTextNode" presStyleLbl="node2" presStyleIdx="1" presStyleCnt="3" custLinFactNeighborX="-4871" custLinFactNeighborY="-108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06B5CA-4816-4052-AB16-1215B94A301E}" type="pres">
      <dgm:prSet presAssocID="{A5A79B81-DB42-4E43-9E5F-988F13D481AC}" presName="level3hierChild" presStyleCnt="0"/>
      <dgm:spPr/>
    </dgm:pt>
    <dgm:pt modelId="{72C32A66-AF7B-4FD8-81FD-D272A5914CC6}" type="pres">
      <dgm:prSet presAssocID="{B05DE923-A9D0-4BAB-8DE4-7B5103F2AD50}" presName="conn2-1" presStyleLbl="parChTrans1D3" presStyleIdx="2" presStyleCnt="4"/>
      <dgm:spPr/>
      <dgm:t>
        <a:bodyPr/>
        <a:lstStyle/>
        <a:p>
          <a:endParaRPr lang="tr-TR"/>
        </a:p>
      </dgm:t>
    </dgm:pt>
    <dgm:pt modelId="{484E19A1-82B9-4E75-8A35-DA03D4DA42C5}" type="pres">
      <dgm:prSet presAssocID="{B05DE923-A9D0-4BAB-8DE4-7B5103F2AD50}" presName="connTx" presStyleLbl="parChTrans1D3" presStyleIdx="2" presStyleCnt="4"/>
      <dgm:spPr/>
      <dgm:t>
        <a:bodyPr/>
        <a:lstStyle/>
        <a:p>
          <a:endParaRPr lang="tr-TR"/>
        </a:p>
      </dgm:t>
    </dgm:pt>
    <dgm:pt modelId="{FF8D634D-C904-4038-A543-3D2EDC9D8307}" type="pres">
      <dgm:prSet presAssocID="{B4A0149D-93AD-4CB7-A8A8-CB7AB9319FCB}" presName="root2" presStyleCnt="0"/>
      <dgm:spPr/>
    </dgm:pt>
    <dgm:pt modelId="{FE09A45F-250C-4D83-AF8E-A3241EE968D5}" type="pres">
      <dgm:prSet presAssocID="{B4A0149D-93AD-4CB7-A8A8-CB7AB9319FCB}" presName="LevelTwoTextNode" presStyleLbl="node3" presStyleIdx="2" presStyleCnt="4" custScaleY="197152" custLinFactNeighborX="16629" custLinFactNeighborY="-105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A15DB6-002B-4C85-A291-023A925D2937}" type="pres">
      <dgm:prSet presAssocID="{B4A0149D-93AD-4CB7-A8A8-CB7AB9319FCB}" presName="level3hierChild" presStyleCnt="0"/>
      <dgm:spPr/>
    </dgm:pt>
    <dgm:pt modelId="{CBEC99CA-1BC5-4509-8DB7-D3747AFC3F29}" type="pres">
      <dgm:prSet presAssocID="{BF0FBA39-B741-4343-92CD-55EF8D4B98A8}" presName="root1" presStyleCnt="0"/>
      <dgm:spPr/>
    </dgm:pt>
    <dgm:pt modelId="{E7072E6B-708B-4168-A13E-331EDEDBB458}" type="pres">
      <dgm:prSet presAssocID="{BF0FBA39-B741-4343-92CD-55EF8D4B98A8}" presName="LevelOneTextNode" presStyleLbl="node0" presStyleIdx="1" presStyleCnt="2" custLinFactNeighborX="-381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9B2CAC-F348-4EE7-8819-611C57CF8F50}" type="pres">
      <dgm:prSet presAssocID="{BF0FBA39-B741-4343-92CD-55EF8D4B98A8}" presName="level2hierChild" presStyleCnt="0"/>
      <dgm:spPr/>
    </dgm:pt>
    <dgm:pt modelId="{0F61F19F-9DEA-4CB8-A211-6765C760E6EC}" type="pres">
      <dgm:prSet presAssocID="{FF3C1C7A-8455-4A33-ABDF-4A0E3840F20A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AF731D86-D874-4935-925C-A048B6E981FF}" type="pres">
      <dgm:prSet presAssocID="{FF3C1C7A-8455-4A33-ABDF-4A0E3840F20A}" presName="connTx" presStyleLbl="parChTrans1D2" presStyleIdx="2" presStyleCnt="3"/>
      <dgm:spPr/>
      <dgm:t>
        <a:bodyPr/>
        <a:lstStyle/>
        <a:p>
          <a:endParaRPr lang="tr-TR"/>
        </a:p>
      </dgm:t>
    </dgm:pt>
    <dgm:pt modelId="{1234A106-EBC9-405C-B637-3C17FEEC2C14}" type="pres">
      <dgm:prSet presAssocID="{DA34E5C8-F488-4548-8EE0-48D0BA1D8521}" presName="root2" presStyleCnt="0"/>
      <dgm:spPr/>
    </dgm:pt>
    <dgm:pt modelId="{5DD00E72-3F2A-44B8-92D5-A4304D8C67F3}" type="pres">
      <dgm:prSet presAssocID="{DA34E5C8-F488-4548-8EE0-48D0BA1D8521}" presName="LevelTwoTextNode" presStyleLbl="node2" presStyleIdx="2" presStyleCnt="3" custLinFactNeighborX="-4871" custLinFactNeighborY="16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259BB2-217F-4568-A5C8-7D2DE31A14E6}" type="pres">
      <dgm:prSet presAssocID="{DA34E5C8-F488-4548-8EE0-48D0BA1D8521}" presName="level3hierChild" presStyleCnt="0"/>
      <dgm:spPr/>
    </dgm:pt>
    <dgm:pt modelId="{7B819F6A-F885-4719-99EF-B95037DFFA62}" type="pres">
      <dgm:prSet presAssocID="{8AEC96E1-E752-4CAD-8C85-00348B526580}" presName="conn2-1" presStyleLbl="parChTrans1D3" presStyleIdx="3" presStyleCnt="4"/>
      <dgm:spPr/>
      <dgm:t>
        <a:bodyPr/>
        <a:lstStyle/>
        <a:p>
          <a:endParaRPr lang="tr-TR"/>
        </a:p>
      </dgm:t>
    </dgm:pt>
    <dgm:pt modelId="{5B3268B0-C310-434F-BE82-0ECA1F99AC7F}" type="pres">
      <dgm:prSet presAssocID="{8AEC96E1-E752-4CAD-8C85-00348B526580}" presName="connTx" presStyleLbl="parChTrans1D3" presStyleIdx="3" presStyleCnt="4"/>
      <dgm:spPr/>
      <dgm:t>
        <a:bodyPr/>
        <a:lstStyle/>
        <a:p>
          <a:endParaRPr lang="tr-TR"/>
        </a:p>
      </dgm:t>
    </dgm:pt>
    <dgm:pt modelId="{DFCF10A0-3AE1-4DB2-B00B-4E16DA8A2C16}" type="pres">
      <dgm:prSet presAssocID="{BFB42DBB-304B-49E4-AF0F-4BF47DA518CA}" presName="root2" presStyleCnt="0"/>
      <dgm:spPr/>
    </dgm:pt>
    <dgm:pt modelId="{CD6BC074-688D-46B3-974B-B4F9C4BAB3F2}" type="pres">
      <dgm:prSet presAssocID="{BFB42DBB-304B-49E4-AF0F-4BF47DA518CA}" presName="LevelTwoTextNode" presStyleLbl="node3" presStyleIdx="3" presStyleCnt="4" custLinFactNeighborX="201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5E255E-E328-42B4-9C4E-38C8B6BED92E}" type="pres">
      <dgm:prSet presAssocID="{BFB42DBB-304B-49E4-AF0F-4BF47DA518CA}" presName="level3hierChild" presStyleCnt="0"/>
      <dgm:spPr/>
    </dgm:pt>
  </dgm:ptLst>
  <dgm:cxnLst>
    <dgm:cxn modelId="{E0C310E5-D0DA-440D-9E13-F00BD37F7EC2}" type="presOf" srcId="{9FF548EB-E180-47E7-B61C-C53BAF32C6CF}" destId="{92F46B5F-E38D-4CB4-BB3B-8FB375ABB5D5}" srcOrd="0" destOrd="0" presId="urn:microsoft.com/office/officeart/2005/8/layout/hierarchy2"/>
    <dgm:cxn modelId="{E3369B19-8F1F-4B48-931D-880776B5E5C0}" type="presOf" srcId="{B05DE923-A9D0-4BAB-8DE4-7B5103F2AD50}" destId="{484E19A1-82B9-4E75-8A35-DA03D4DA42C5}" srcOrd="1" destOrd="0" presId="urn:microsoft.com/office/officeart/2005/8/layout/hierarchy2"/>
    <dgm:cxn modelId="{08994A7E-40D9-4592-9A8E-FD16AAD05532}" srcId="{490FDD3A-FB88-482D-91AF-71B36ADBA0F4}" destId="{12CDCFC4-B664-47E2-86A4-0AB89FE4DEDF}" srcOrd="0" destOrd="0" parTransId="{354ED156-1FC1-4DD7-B570-EF00F008B8FB}" sibTransId="{D9140FC0-5498-43E3-A3C4-AC70F2CC4F99}"/>
    <dgm:cxn modelId="{D1A8AED5-C251-4274-A585-15EDCB59F604}" type="presOf" srcId="{12CDCFC4-B664-47E2-86A4-0AB89FE4DEDF}" destId="{681E5B99-63A8-4686-A75D-C68F28FE50A1}" srcOrd="0" destOrd="0" presId="urn:microsoft.com/office/officeart/2005/8/layout/hierarchy2"/>
    <dgm:cxn modelId="{813631CB-5493-4A9E-98D9-9A30B6431D9F}" type="presOf" srcId="{DC00EC22-EF0B-4779-9495-5095B7B17EF9}" destId="{369736E9-163A-49C9-A4E3-6DD84C81F8C1}" srcOrd="0" destOrd="0" presId="urn:microsoft.com/office/officeart/2005/8/layout/hierarchy2"/>
    <dgm:cxn modelId="{D19C5F31-93D6-4417-8563-581EEA8C3EE1}" type="presOf" srcId="{B4A0149D-93AD-4CB7-A8A8-CB7AB9319FCB}" destId="{FE09A45F-250C-4D83-AF8E-A3241EE968D5}" srcOrd="0" destOrd="0" presId="urn:microsoft.com/office/officeart/2005/8/layout/hierarchy2"/>
    <dgm:cxn modelId="{C76E3295-C7BD-412E-83B9-92E20C868888}" type="presOf" srcId="{00D9E0EC-C2FF-4108-807C-40B1DB799988}" destId="{073BF786-4F33-482F-80C3-D33AC8FDE614}" srcOrd="1" destOrd="0" presId="urn:microsoft.com/office/officeart/2005/8/layout/hierarchy2"/>
    <dgm:cxn modelId="{200DDEAE-5567-4FA6-B6EE-8D8D5DAA6A77}" srcId="{12CDCFC4-B664-47E2-86A4-0AB89FE4DEDF}" destId="{A5A79B81-DB42-4E43-9E5F-988F13D481AC}" srcOrd="1" destOrd="0" parTransId="{B73CF243-B971-47FD-9E6C-35BB735C4BF6}" sibTransId="{2232AE54-4EF8-4056-80A9-95D4EC63AEE5}"/>
    <dgm:cxn modelId="{2C4AA2EE-C89D-4C75-B277-952394274879}" type="presOf" srcId="{3F266DB9-72E3-497E-B76E-AA64BD4B70F8}" destId="{87CFE6EA-DAAC-4293-A43E-4EE43E74A377}" srcOrd="0" destOrd="0" presId="urn:microsoft.com/office/officeart/2005/8/layout/hierarchy2"/>
    <dgm:cxn modelId="{4D448EF9-DEEC-4BC5-B4F4-3E7BE0DF1673}" type="presOf" srcId="{B73CF243-B971-47FD-9E6C-35BB735C4BF6}" destId="{00A12E9D-F427-4864-982F-3BF097B6C250}" srcOrd="1" destOrd="0" presId="urn:microsoft.com/office/officeart/2005/8/layout/hierarchy2"/>
    <dgm:cxn modelId="{002D0981-E1BC-4B21-914B-450CE83E7C6D}" srcId="{3F266DB9-72E3-497E-B76E-AA64BD4B70F8}" destId="{DC00EC22-EF0B-4779-9495-5095B7B17EF9}" srcOrd="1" destOrd="0" parTransId="{9FF548EB-E180-47E7-B61C-C53BAF32C6CF}" sibTransId="{F3AA4930-B7FD-4330-90D2-FA7C0F280B89}"/>
    <dgm:cxn modelId="{EC10F73D-16E2-4149-8D9B-D3397C4BCD22}" type="presOf" srcId="{A5A79B81-DB42-4E43-9E5F-988F13D481AC}" destId="{2C82DFBA-89BC-4676-94F1-4E28C5B1E0E3}" srcOrd="0" destOrd="0" presId="urn:microsoft.com/office/officeart/2005/8/layout/hierarchy2"/>
    <dgm:cxn modelId="{1714654C-C424-4CB4-8ABE-0BFC72458CE2}" srcId="{A5A79B81-DB42-4E43-9E5F-988F13D481AC}" destId="{B4A0149D-93AD-4CB7-A8A8-CB7AB9319FCB}" srcOrd="0" destOrd="0" parTransId="{B05DE923-A9D0-4BAB-8DE4-7B5103F2AD50}" sibTransId="{48D6C102-F2B1-4720-AED3-D5F0D4CA47F7}"/>
    <dgm:cxn modelId="{D7BFE5DF-1AE0-4B5F-B68F-7673272C8345}" srcId="{BF0FBA39-B741-4343-92CD-55EF8D4B98A8}" destId="{DA34E5C8-F488-4548-8EE0-48D0BA1D8521}" srcOrd="0" destOrd="0" parTransId="{FF3C1C7A-8455-4A33-ABDF-4A0E3840F20A}" sibTransId="{F019CD8B-44E7-43B9-9BC8-6FF503D5D60D}"/>
    <dgm:cxn modelId="{48FF1DF8-4AE6-4614-8DC0-40D151DF28A5}" type="presOf" srcId="{FF3C1C7A-8455-4A33-ABDF-4A0E3840F20A}" destId="{AF731D86-D874-4935-925C-A048B6E981FF}" srcOrd="1" destOrd="0" presId="urn:microsoft.com/office/officeart/2005/8/layout/hierarchy2"/>
    <dgm:cxn modelId="{DA0AA723-C6BF-4CD1-B731-D25D187FD4AB}" type="presOf" srcId="{DA34E5C8-F488-4548-8EE0-48D0BA1D8521}" destId="{5DD00E72-3F2A-44B8-92D5-A4304D8C67F3}" srcOrd="0" destOrd="0" presId="urn:microsoft.com/office/officeart/2005/8/layout/hierarchy2"/>
    <dgm:cxn modelId="{F923BE0E-5C46-46F7-8C09-76D312254E7C}" type="presOf" srcId="{BFB42DBB-304B-49E4-AF0F-4BF47DA518CA}" destId="{CD6BC074-688D-46B3-974B-B4F9C4BAB3F2}" srcOrd="0" destOrd="0" presId="urn:microsoft.com/office/officeart/2005/8/layout/hierarchy2"/>
    <dgm:cxn modelId="{D21120C8-5185-499F-B5A3-4F1B3618EDD5}" type="presOf" srcId="{00D9E0EC-C2FF-4108-807C-40B1DB799988}" destId="{7E1864DF-BCFB-47A3-A959-78711E878049}" srcOrd="0" destOrd="0" presId="urn:microsoft.com/office/officeart/2005/8/layout/hierarchy2"/>
    <dgm:cxn modelId="{874E9B48-5FBC-40C7-9159-5A62012B9061}" type="presOf" srcId="{8AEC96E1-E752-4CAD-8C85-00348B526580}" destId="{5B3268B0-C310-434F-BE82-0ECA1F99AC7F}" srcOrd="1" destOrd="0" presId="urn:microsoft.com/office/officeart/2005/8/layout/hierarchy2"/>
    <dgm:cxn modelId="{83CC3E8E-00E0-4DED-BF14-25393DA5786A}" type="presOf" srcId="{57779C87-C0F6-43A1-963B-F8212177075E}" destId="{7641CB74-5894-4C79-9A91-B00B74150570}" srcOrd="0" destOrd="0" presId="urn:microsoft.com/office/officeart/2005/8/layout/hierarchy2"/>
    <dgm:cxn modelId="{7AFB4313-D28E-4248-83F6-5402387E0509}" type="presOf" srcId="{9FF548EB-E180-47E7-B61C-C53BAF32C6CF}" destId="{E6950683-7BC1-45C7-9592-4B176729070D}" srcOrd="1" destOrd="0" presId="urn:microsoft.com/office/officeart/2005/8/layout/hierarchy2"/>
    <dgm:cxn modelId="{47635A63-F24A-4B91-8F4B-29C609DC1554}" type="presOf" srcId="{A7135DD0-5D30-46CE-9DA1-C9DB1D80B139}" destId="{CBE987EA-D761-407A-8EDF-BA9F9D285DB9}" srcOrd="0" destOrd="0" presId="urn:microsoft.com/office/officeart/2005/8/layout/hierarchy2"/>
    <dgm:cxn modelId="{36E2BF7F-8C49-45CE-A586-E558612036DB}" srcId="{DA34E5C8-F488-4548-8EE0-48D0BA1D8521}" destId="{BFB42DBB-304B-49E4-AF0F-4BF47DA518CA}" srcOrd="0" destOrd="0" parTransId="{8AEC96E1-E752-4CAD-8C85-00348B526580}" sibTransId="{C68F9DF4-D1F9-4807-A086-A49330458A00}"/>
    <dgm:cxn modelId="{1B6D9CE6-DAB3-49B4-9D14-C46322A74203}" type="presOf" srcId="{FF3C1C7A-8455-4A33-ABDF-4A0E3840F20A}" destId="{0F61F19F-9DEA-4CB8-A211-6765C760E6EC}" srcOrd="0" destOrd="0" presId="urn:microsoft.com/office/officeart/2005/8/layout/hierarchy2"/>
    <dgm:cxn modelId="{D3E810AC-962A-4D5B-AC39-650EF6E63F5A}" type="presOf" srcId="{B05DE923-A9D0-4BAB-8DE4-7B5103F2AD50}" destId="{72C32A66-AF7B-4FD8-81FD-D272A5914CC6}" srcOrd="0" destOrd="0" presId="urn:microsoft.com/office/officeart/2005/8/layout/hierarchy2"/>
    <dgm:cxn modelId="{78607025-58E9-4312-AC45-E3150B854BAA}" type="presOf" srcId="{BF0FBA39-B741-4343-92CD-55EF8D4B98A8}" destId="{E7072E6B-708B-4168-A13E-331EDEDBB458}" srcOrd="0" destOrd="0" presId="urn:microsoft.com/office/officeart/2005/8/layout/hierarchy2"/>
    <dgm:cxn modelId="{12E9E560-27E6-4C78-B903-F7E7D29A23B9}" srcId="{12CDCFC4-B664-47E2-86A4-0AB89FE4DEDF}" destId="{3F266DB9-72E3-497E-B76E-AA64BD4B70F8}" srcOrd="0" destOrd="0" parTransId="{57779C87-C0F6-43A1-963B-F8212177075E}" sibTransId="{6F66277C-30C2-4C67-A248-35CB669A217E}"/>
    <dgm:cxn modelId="{1CAC03A7-608B-48D4-AC49-414B7A30CB6A}" type="presOf" srcId="{8AEC96E1-E752-4CAD-8C85-00348B526580}" destId="{7B819F6A-F885-4719-99EF-B95037DFFA62}" srcOrd="0" destOrd="0" presId="urn:microsoft.com/office/officeart/2005/8/layout/hierarchy2"/>
    <dgm:cxn modelId="{BC995930-2593-4086-A2C1-076814CE8F98}" type="presOf" srcId="{57779C87-C0F6-43A1-963B-F8212177075E}" destId="{61D4D538-B22B-41B0-8876-004816A2D2F0}" srcOrd="1" destOrd="0" presId="urn:microsoft.com/office/officeart/2005/8/layout/hierarchy2"/>
    <dgm:cxn modelId="{6E87B00A-CD2D-4E05-9D0C-AE01B83E01A3}" type="presOf" srcId="{B73CF243-B971-47FD-9E6C-35BB735C4BF6}" destId="{61F30526-BC05-40A5-B7B2-3DF6B7F28AA4}" srcOrd="0" destOrd="0" presId="urn:microsoft.com/office/officeart/2005/8/layout/hierarchy2"/>
    <dgm:cxn modelId="{27AA3DB4-1B40-4B27-9EE6-A0EA6B7BC936}" srcId="{490FDD3A-FB88-482D-91AF-71B36ADBA0F4}" destId="{BF0FBA39-B741-4343-92CD-55EF8D4B98A8}" srcOrd="1" destOrd="0" parTransId="{C9F5210C-385E-4C46-A901-4F3FFC1B27C8}" sibTransId="{12928DCD-CEC0-4660-B189-2556F583A9E2}"/>
    <dgm:cxn modelId="{C378C8ED-0CE8-48FD-852F-DB139C18533A}" type="presOf" srcId="{490FDD3A-FB88-482D-91AF-71B36ADBA0F4}" destId="{E5F6117F-51F8-47C0-8431-495BD6C4DF79}" srcOrd="0" destOrd="0" presId="urn:microsoft.com/office/officeart/2005/8/layout/hierarchy2"/>
    <dgm:cxn modelId="{3468DBB0-FD63-42A2-9092-C040A0638716}" srcId="{3F266DB9-72E3-497E-B76E-AA64BD4B70F8}" destId="{A7135DD0-5D30-46CE-9DA1-C9DB1D80B139}" srcOrd="0" destOrd="0" parTransId="{00D9E0EC-C2FF-4108-807C-40B1DB799988}" sibTransId="{9EFC3C87-CFE5-475F-AF1B-4C1FEBD2417D}"/>
    <dgm:cxn modelId="{60FF73B3-CECC-47CD-B7B4-450385ADA716}" type="presParOf" srcId="{E5F6117F-51F8-47C0-8431-495BD6C4DF79}" destId="{619CA514-6CA7-462D-8BAD-33B0686FF576}" srcOrd="0" destOrd="0" presId="urn:microsoft.com/office/officeart/2005/8/layout/hierarchy2"/>
    <dgm:cxn modelId="{DEA24FB5-DC4D-4E0A-A796-D76EA058A58D}" type="presParOf" srcId="{619CA514-6CA7-462D-8BAD-33B0686FF576}" destId="{681E5B99-63A8-4686-A75D-C68F28FE50A1}" srcOrd="0" destOrd="0" presId="urn:microsoft.com/office/officeart/2005/8/layout/hierarchy2"/>
    <dgm:cxn modelId="{14259637-7757-44DA-BA13-1A0F7EF86DE2}" type="presParOf" srcId="{619CA514-6CA7-462D-8BAD-33B0686FF576}" destId="{5066D248-C771-4A2B-AEA5-03F4FF3E5748}" srcOrd="1" destOrd="0" presId="urn:microsoft.com/office/officeart/2005/8/layout/hierarchy2"/>
    <dgm:cxn modelId="{27CBABC5-A876-4B57-8781-337EA35983AA}" type="presParOf" srcId="{5066D248-C771-4A2B-AEA5-03F4FF3E5748}" destId="{7641CB74-5894-4C79-9A91-B00B74150570}" srcOrd="0" destOrd="0" presId="urn:microsoft.com/office/officeart/2005/8/layout/hierarchy2"/>
    <dgm:cxn modelId="{8C481DEE-DFA5-4F6D-B4BC-41DFCC25E6F4}" type="presParOf" srcId="{7641CB74-5894-4C79-9A91-B00B74150570}" destId="{61D4D538-B22B-41B0-8876-004816A2D2F0}" srcOrd="0" destOrd="0" presId="urn:microsoft.com/office/officeart/2005/8/layout/hierarchy2"/>
    <dgm:cxn modelId="{90454762-D294-4FD2-9CB3-6A2EE8FE0E54}" type="presParOf" srcId="{5066D248-C771-4A2B-AEA5-03F4FF3E5748}" destId="{3C4E0B77-9A1D-473E-B105-462696716160}" srcOrd="1" destOrd="0" presId="urn:microsoft.com/office/officeart/2005/8/layout/hierarchy2"/>
    <dgm:cxn modelId="{1FDD5C99-7082-465B-BDA6-E6E29A553C53}" type="presParOf" srcId="{3C4E0B77-9A1D-473E-B105-462696716160}" destId="{87CFE6EA-DAAC-4293-A43E-4EE43E74A377}" srcOrd="0" destOrd="0" presId="urn:microsoft.com/office/officeart/2005/8/layout/hierarchy2"/>
    <dgm:cxn modelId="{7847A10D-F950-417E-AA8D-7ED48740F171}" type="presParOf" srcId="{3C4E0B77-9A1D-473E-B105-462696716160}" destId="{DCED3179-070A-49AF-8EF3-68604D2258A1}" srcOrd="1" destOrd="0" presId="urn:microsoft.com/office/officeart/2005/8/layout/hierarchy2"/>
    <dgm:cxn modelId="{8D0FC904-A6F1-4C51-8D62-ED8D231A89DC}" type="presParOf" srcId="{DCED3179-070A-49AF-8EF3-68604D2258A1}" destId="{7E1864DF-BCFB-47A3-A959-78711E878049}" srcOrd="0" destOrd="0" presId="urn:microsoft.com/office/officeart/2005/8/layout/hierarchy2"/>
    <dgm:cxn modelId="{6BCA58CA-C177-4474-8832-236588072972}" type="presParOf" srcId="{7E1864DF-BCFB-47A3-A959-78711E878049}" destId="{073BF786-4F33-482F-80C3-D33AC8FDE614}" srcOrd="0" destOrd="0" presId="urn:microsoft.com/office/officeart/2005/8/layout/hierarchy2"/>
    <dgm:cxn modelId="{C7208B54-EFD6-40F2-B683-DFB61BA13EB9}" type="presParOf" srcId="{DCED3179-070A-49AF-8EF3-68604D2258A1}" destId="{4417C652-5072-4E58-89A1-E176D56F6A8B}" srcOrd="1" destOrd="0" presId="urn:microsoft.com/office/officeart/2005/8/layout/hierarchy2"/>
    <dgm:cxn modelId="{DED39596-B643-44D9-98D6-9513EC0EB4A8}" type="presParOf" srcId="{4417C652-5072-4E58-89A1-E176D56F6A8B}" destId="{CBE987EA-D761-407A-8EDF-BA9F9D285DB9}" srcOrd="0" destOrd="0" presId="urn:microsoft.com/office/officeart/2005/8/layout/hierarchy2"/>
    <dgm:cxn modelId="{7899E72E-FC7B-44F9-BFD0-461A44ABBB25}" type="presParOf" srcId="{4417C652-5072-4E58-89A1-E176D56F6A8B}" destId="{5C0D827C-0189-410A-ADCF-72E6C1C9EE38}" srcOrd="1" destOrd="0" presId="urn:microsoft.com/office/officeart/2005/8/layout/hierarchy2"/>
    <dgm:cxn modelId="{5BB46AB7-27D7-411E-9345-37096E2D87A8}" type="presParOf" srcId="{DCED3179-070A-49AF-8EF3-68604D2258A1}" destId="{92F46B5F-E38D-4CB4-BB3B-8FB375ABB5D5}" srcOrd="2" destOrd="0" presId="urn:microsoft.com/office/officeart/2005/8/layout/hierarchy2"/>
    <dgm:cxn modelId="{576FAB01-EE75-4931-935F-D98FA29EC7E5}" type="presParOf" srcId="{92F46B5F-E38D-4CB4-BB3B-8FB375ABB5D5}" destId="{E6950683-7BC1-45C7-9592-4B176729070D}" srcOrd="0" destOrd="0" presId="urn:microsoft.com/office/officeart/2005/8/layout/hierarchy2"/>
    <dgm:cxn modelId="{8BA6EDB7-3D1F-427A-8FE1-5483CDD0A245}" type="presParOf" srcId="{DCED3179-070A-49AF-8EF3-68604D2258A1}" destId="{3F4221A0-D56B-44FA-B2DA-0BE9E8328B9C}" srcOrd="3" destOrd="0" presId="urn:microsoft.com/office/officeart/2005/8/layout/hierarchy2"/>
    <dgm:cxn modelId="{226E7A3D-C733-41D5-8EF4-F52B3389665E}" type="presParOf" srcId="{3F4221A0-D56B-44FA-B2DA-0BE9E8328B9C}" destId="{369736E9-163A-49C9-A4E3-6DD84C81F8C1}" srcOrd="0" destOrd="0" presId="urn:microsoft.com/office/officeart/2005/8/layout/hierarchy2"/>
    <dgm:cxn modelId="{FE42DDA4-8997-43CB-ACD8-C165D55962EF}" type="presParOf" srcId="{3F4221A0-D56B-44FA-B2DA-0BE9E8328B9C}" destId="{B52B8DE6-362C-4EDC-9B9E-6743AF85E2A3}" srcOrd="1" destOrd="0" presId="urn:microsoft.com/office/officeart/2005/8/layout/hierarchy2"/>
    <dgm:cxn modelId="{E8BA43DF-68CC-4FFA-9721-86638F648F44}" type="presParOf" srcId="{5066D248-C771-4A2B-AEA5-03F4FF3E5748}" destId="{61F30526-BC05-40A5-B7B2-3DF6B7F28AA4}" srcOrd="2" destOrd="0" presId="urn:microsoft.com/office/officeart/2005/8/layout/hierarchy2"/>
    <dgm:cxn modelId="{1988C7BE-362A-4757-BB2A-A98276BED902}" type="presParOf" srcId="{61F30526-BC05-40A5-B7B2-3DF6B7F28AA4}" destId="{00A12E9D-F427-4864-982F-3BF097B6C250}" srcOrd="0" destOrd="0" presId="urn:microsoft.com/office/officeart/2005/8/layout/hierarchy2"/>
    <dgm:cxn modelId="{1D5C30DB-978A-4EE5-B555-113F04F24C4D}" type="presParOf" srcId="{5066D248-C771-4A2B-AEA5-03F4FF3E5748}" destId="{10829732-2171-4BF0-8D6E-52D491BBD5E9}" srcOrd="3" destOrd="0" presId="urn:microsoft.com/office/officeart/2005/8/layout/hierarchy2"/>
    <dgm:cxn modelId="{F5065A4E-6EEC-4900-BF20-C90C9E983918}" type="presParOf" srcId="{10829732-2171-4BF0-8D6E-52D491BBD5E9}" destId="{2C82DFBA-89BC-4676-94F1-4E28C5B1E0E3}" srcOrd="0" destOrd="0" presId="urn:microsoft.com/office/officeart/2005/8/layout/hierarchy2"/>
    <dgm:cxn modelId="{95C312FC-D56C-4650-9BA7-687326A67CAE}" type="presParOf" srcId="{10829732-2171-4BF0-8D6E-52D491BBD5E9}" destId="{7806B5CA-4816-4052-AB16-1215B94A301E}" srcOrd="1" destOrd="0" presId="urn:microsoft.com/office/officeart/2005/8/layout/hierarchy2"/>
    <dgm:cxn modelId="{3945A9FD-AAD9-413F-9883-BC6CF0E045C0}" type="presParOf" srcId="{7806B5CA-4816-4052-AB16-1215B94A301E}" destId="{72C32A66-AF7B-4FD8-81FD-D272A5914CC6}" srcOrd="0" destOrd="0" presId="urn:microsoft.com/office/officeart/2005/8/layout/hierarchy2"/>
    <dgm:cxn modelId="{5D045898-EE05-4488-A312-B19798668AA0}" type="presParOf" srcId="{72C32A66-AF7B-4FD8-81FD-D272A5914CC6}" destId="{484E19A1-82B9-4E75-8A35-DA03D4DA42C5}" srcOrd="0" destOrd="0" presId="urn:microsoft.com/office/officeart/2005/8/layout/hierarchy2"/>
    <dgm:cxn modelId="{32D9502E-C769-40AC-82E9-A8B349217E2C}" type="presParOf" srcId="{7806B5CA-4816-4052-AB16-1215B94A301E}" destId="{FF8D634D-C904-4038-A543-3D2EDC9D8307}" srcOrd="1" destOrd="0" presId="urn:microsoft.com/office/officeart/2005/8/layout/hierarchy2"/>
    <dgm:cxn modelId="{71F75D8B-8ECF-47BC-B64A-924E7D76A73D}" type="presParOf" srcId="{FF8D634D-C904-4038-A543-3D2EDC9D8307}" destId="{FE09A45F-250C-4D83-AF8E-A3241EE968D5}" srcOrd="0" destOrd="0" presId="urn:microsoft.com/office/officeart/2005/8/layout/hierarchy2"/>
    <dgm:cxn modelId="{E3343331-23B4-478C-8DA8-626D137A8BA0}" type="presParOf" srcId="{FF8D634D-C904-4038-A543-3D2EDC9D8307}" destId="{05A15DB6-002B-4C85-A291-023A925D2937}" srcOrd="1" destOrd="0" presId="urn:microsoft.com/office/officeart/2005/8/layout/hierarchy2"/>
    <dgm:cxn modelId="{8E881835-D593-4CDA-AEF5-CF51992784B7}" type="presParOf" srcId="{E5F6117F-51F8-47C0-8431-495BD6C4DF79}" destId="{CBEC99CA-1BC5-4509-8DB7-D3747AFC3F29}" srcOrd="1" destOrd="0" presId="urn:microsoft.com/office/officeart/2005/8/layout/hierarchy2"/>
    <dgm:cxn modelId="{0889E45F-C75C-42EA-98B9-CCE9A326CBE4}" type="presParOf" srcId="{CBEC99CA-1BC5-4509-8DB7-D3747AFC3F29}" destId="{E7072E6B-708B-4168-A13E-331EDEDBB458}" srcOrd="0" destOrd="0" presId="urn:microsoft.com/office/officeart/2005/8/layout/hierarchy2"/>
    <dgm:cxn modelId="{51403DD4-BFB5-4C8E-8775-F29B6BCD6086}" type="presParOf" srcId="{CBEC99CA-1BC5-4509-8DB7-D3747AFC3F29}" destId="{C59B2CAC-F348-4EE7-8819-611C57CF8F50}" srcOrd="1" destOrd="0" presId="urn:microsoft.com/office/officeart/2005/8/layout/hierarchy2"/>
    <dgm:cxn modelId="{3DEC9B00-CFBB-404D-8756-8DA903F902D1}" type="presParOf" srcId="{C59B2CAC-F348-4EE7-8819-611C57CF8F50}" destId="{0F61F19F-9DEA-4CB8-A211-6765C760E6EC}" srcOrd="0" destOrd="0" presId="urn:microsoft.com/office/officeart/2005/8/layout/hierarchy2"/>
    <dgm:cxn modelId="{780B0090-8755-449F-BC1F-9BA78DFB840C}" type="presParOf" srcId="{0F61F19F-9DEA-4CB8-A211-6765C760E6EC}" destId="{AF731D86-D874-4935-925C-A048B6E981FF}" srcOrd="0" destOrd="0" presId="urn:microsoft.com/office/officeart/2005/8/layout/hierarchy2"/>
    <dgm:cxn modelId="{5A34B26D-8523-44C2-BE3D-F817FAF165C7}" type="presParOf" srcId="{C59B2CAC-F348-4EE7-8819-611C57CF8F50}" destId="{1234A106-EBC9-405C-B637-3C17FEEC2C14}" srcOrd="1" destOrd="0" presId="urn:microsoft.com/office/officeart/2005/8/layout/hierarchy2"/>
    <dgm:cxn modelId="{D569D0FA-3874-487A-B2D8-68D7EC73D385}" type="presParOf" srcId="{1234A106-EBC9-405C-B637-3C17FEEC2C14}" destId="{5DD00E72-3F2A-44B8-92D5-A4304D8C67F3}" srcOrd="0" destOrd="0" presId="urn:microsoft.com/office/officeart/2005/8/layout/hierarchy2"/>
    <dgm:cxn modelId="{F642C459-DA08-47BC-B240-13CD373E592C}" type="presParOf" srcId="{1234A106-EBC9-405C-B637-3C17FEEC2C14}" destId="{1E259BB2-217F-4568-A5C8-7D2DE31A14E6}" srcOrd="1" destOrd="0" presId="urn:microsoft.com/office/officeart/2005/8/layout/hierarchy2"/>
    <dgm:cxn modelId="{8AE696EE-2C45-4A9F-B37C-16D47C33BBA8}" type="presParOf" srcId="{1E259BB2-217F-4568-A5C8-7D2DE31A14E6}" destId="{7B819F6A-F885-4719-99EF-B95037DFFA62}" srcOrd="0" destOrd="0" presId="urn:microsoft.com/office/officeart/2005/8/layout/hierarchy2"/>
    <dgm:cxn modelId="{CC1E7555-0032-43FF-BD03-18F7BC0E7684}" type="presParOf" srcId="{7B819F6A-F885-4719-99EF-B95037DFFA62}" destId="{5B3268B0-C310-434F-BE82-0ECA1F99AC7F}" srcOrd="0" destOrd="0" presId="urn:microsoft.com/office/officeart/2005/8/layout/hierarchy2"/>
    <dgm:cxn modelId="{9595350E-6E2F-4E7A-AE9E-7192B8D81045}" type="presParOf" srcId="{1E259BB2-217F-4568-A5C8-7D2DE31A14E6}" destId="{DFCF10A0-3AE1-4DB2-B00B-4E16DA8A2C16}" srcOrd="1" destOrd="0" presId="urn:microsoft.com/office/officeart/2005/8/layout/hierarchy2"/>
    <dgm:cxn modelId="{59F12910-4558-4153-B243-6EA859D95BB6}" type="presParOf" srcId="{DFCF10A0-3AE1-4DB2-B00B-4E16DA8A2C16}" destId="{CD6BC074-688D-46B3-974B-B4F9C4BAB3F2}" srcOrd="0" destOrd="0" presId="urn:microsoft.com/office/officeart/2005/8/layout/hierarchy2"/>
    <dgm:cxn modelId="{D0913C73-1A25-4D08-9E20-B67A4D4063C8}" type="presParOf" srcId="{DFCF10A0-3AE1-4DB2-B00B-4E16DA8A2C16}" destId="{8C5E255E-E328-42B4-9C4E-38C8B6BED92E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KARASULARININ HUKUKİ REJİMİ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Devletin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su ülkesinin parçası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Kıyı devleti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egemen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İki kısıtlama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Zararsız geçiş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Yargı yetkisi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457200" y="1814514"/>
            <a:ext cx="8507288" cy="35433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Geçiş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: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 18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	Geçiş, kıyı devletinin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iç sularına ya da limanlarına girmeksizin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karasularını </a:t>
            </a:r>
            <a:r>
              <a:rPr lang="tr-TR" b="1" dirty="0" err="1" smtClean="0">
                <a:solidFill>
                  <a:schemeClr val="tx2">
                    <a:lumMod val="50000"/>
                  </a:schemeClr>
                </a:solidFill>
              </a:rPr>
              <a:t>katetme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iç sulara gitme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veya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iç sulardan çıkma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ya da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limana uğrama amacıyla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karasularından 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kesintisiz ve çabuk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 seyrüsefer yapmaktır.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68046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Zararsız geçiş : BMDHS, m. 19</a:t>
            </a:r>
          </a:p>
          <a:p>
            <a:pPr marL="342900" lvl="1" indent="-342900"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Kıyı devletinin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barışına, düzenine veya güvenliğine halel getirmeksizin 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karasularından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seyrüsefer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yapmak</a:t>
            </a:r>
            <a:endParaRPr lang="tr-TR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tr-TR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b="1" spc="-40" dirty="0" smtClean="0">
                <a:solidFill>
                  <a:schemeClr val="accent1">
                    <a:lumMod val="50000"/>
                  </a:schemeClr>
                </a:solidFill>
              </a:rPr>
              <a:t>Zararsız geçişle bağdaşmayan eylemler : BMDHS, m. 19</a:t>
            </a:r>
            <a:endParaRPr lang="tr-TR" spc="-4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314450" lvl="3" indent="-457200">
              <a:buAutoNum type="arabicPeriod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Kıyı devletine karşı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kuvvet kullanma tehdidi veya kullanımı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tr-T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314450" lvl="3" indent="-457200">
              <a:buAutoNum type="arabicPeriod"/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Askeri her türlü manevra ve deneme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; uçak ve başka aygıtların gemiden kalkıp inmesi, fırlatılması</a:t>
            </a:r>
          </a:p>
          <a:p>
            <a:pPr marL="1314450" lvl="3" indent="-457200">
              <a:buAutoNum type="arabicPeriod"/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Kıyı devletinin mevzuatına aykırı olarak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yük ve insan indirilip bindirilmesi…</a:t>
            </a:r>
            <a:endParaRPr lang="tr-T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None/>
            </a:pPr>
            <a:endParaRPr lang="tr-TR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457200" y="1357298"/>
            <a:ext cx="8229600" cy="516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-4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Zararsız geçişle bağdaşmayan eylemler : BMDHS, m. 19 (</a:t>
            </a:r>
            <a:r>
              <a:rPr kumimoji="0" lang="tr-TR" sz="3200" b="1" i="1" u="none" strike="noStrike" kern="1200" cap="none" spc="-4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…devamı)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1" i="1" u="none" strike="noStrike" kern="1200" cap="none" spc="-4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lvl="2" indent="-457200">
              <a:spcBef>
                <a:spcPct val="20000"/>
              </a:spcBef>
              <a:buFont typeface="+mj-lt"/>
              <a:buAutoNum type="arabicPeriod" startAt="4"/>
            </a:pPr>
            <a:r>
              <a:rPr lang="tr-TR" sz="2000" dirty="0" smtClean="0">
                <a:solidFill>
                  <a:schemeClr val="accent1">
                    <a:lumMod val="50000"/>
                  </a:schemeClr>
                </a:solidFill>
              </a:rPr>
              <a:t>Kıyı devletinin savunma ve güvenliğine ilişkin </a:t>
            </a: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bilgi toplama ve propaganda</a:t>
            </a:r>
          </a:p>
          <a:p>
            <a:pPr marL="1371600" lvl="2" indent="-457200">
              <a:spcBef>
                <a:spcPct val="20000"/>
              </a:spcBef>
              <a:buFont typeface="+mj-lt"/>
              <a:buAutoNum type="arabicPeriod" startAt="4"/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Denizin kasten ve önemli biçimde kirletilmesi</a:t>
            </a:r>
          </a:p>
          <a:p>
            <a:pPr marL="1371600" lvl="2" indent="-457200">
              <a:spcBef>
                <a:spcPct val="20000"/>
              </a:spcBef>
              <a:buFont typeface="+mj-lt"/>
              <a:buAutoNum type="arabicPeriod" startAt="4"/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Balık avlama</a:t>
            </a:r>
          </a:p>
          <a:p>
            <a:pPr marL="1371600" lvl="2" indent="-457200">
              <a:spcBef>
                <a:spcPct val="20000"/>
              </a:spcBef>
              <a:buFont typeface="+mj-lt"/>
              <a:buAutoNum type="arabicPeriod" startAt="4"/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Her türlü araştırma</a:t>
            </a:r>
          </a:p>
          <a:p>
            <a:pPr marL="1371600" lvl="2" indent="-457200">
              <a:spcBef>
                <a:spcPct val="20000"/>
              </a:spcBef>
              <a:buFont typeface="+mj-lt"/>
              <a:buAutoNum type="arabicPeriod" startAt="4"/>
            </a:pPr>
            <a:r>
              <a:rPr lang="tr-TR" sz="2000" dirty="0" smtClean="0">
                <a:solidFill>
                  <a:schemeClr val="accent1">
                    <a:lumMod val="50000"/>
                  </a:schemeClr>
                </a:solidFill>
              </a:rPr>
              <a:t>Kıyı devletinin </a:t>
            </a: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tesis ve teçhizatına zarar </a:t>
            </a:r>
            <a:r>
              <a:rPr lang="tr-TR" sz="2000" dirty="0" smtClean="0">
                <a:solidFill>
                  <a:schemeClr val="accent1">
                    <a:lumMod val="50000"/>
                  </a:schemeClr>
                </a:solidFill>
              </a:rPr>
              <a:t>verecek, işleyişini </a:t>
            </a: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engelleyecek </a:t>
            </a:r>
            <a:r>
              <a:rPr lang="tr-TR" sz="2000" dirty="0" smtClean="0">
                <a:solidFill>
                  <a:schemeClr val="accent1">
                    <a:lumMod val="50000"/>
                  </a:schemeClr>
                </a:solidFill>
              </a:rPr>
              <a:t>faaliyetler </a:t>
            </a:r>
          </a:p>
          <a:p>
            <a:pPr marL="1371600" lvl="2" indent="-457200">
              <a:spcBef>
                <a:spcPct val="20000"/>
              </a:spcBef>
              <a:buFont typeface="+mj-lt"/>
              <a:buAutoNum type="arabicPeriod" startAt="4"/>
            </a:pPr>
            <a:r>
              <a:rPr lang="tr-TR" sz="2000" b="1" dirty="0" smtClean="0">
                <a:solidFill>
                  <a:schemeClr val="accent1">
                    <a:lumMod val="50000"/>
                  </a:schemeClr>
                </a:solidFill>
              </a:rPr>
              <a:t>Geçişle ilgisi olmayan her türlü faaliyet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Denizaltılar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ın geçişte yükümlülükleri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 yüzeyine çıkma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Bayrak asma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Kıyı devleti,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seyrüsefer güvenliği 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ve </a:t>
            </a: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deniz trafiğinin düzenlenmesi amacıyla</a:t>
            </a: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, gemilerin izleyeceği yolları belirleyebilir.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Geçiş askıya alınabilir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Geçici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olmalı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Kıyı devletinin güvenliği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bakımından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zaruri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olmalı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Önceden ilan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edilmeli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Herhangi bir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ücret istenemez.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İstisna: Rehberlik hizmetleri dolayısıyla ücret talep edilebilir. </a:t>
            </a:r>
          </a:p>
          <a:p>
            <a:pPr>
              <a:buFont typeface="Wingdings" pitchFamily="2" charset="2"/>
              <a:buChar char="v"/>
            </a:pPr>
            <a:endParaRPr lang="tr-T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1949 </a:t>
            </a:r>
            <a:r>
              <a:rPr lang="tr-TR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Korfu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Boğazı Davası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Kıyı devleti karasularındaki herhangi bir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tehlike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yi, devletlere bildirmelidir. 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ZARARSIZ GEÇİŞ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YARGI YETKİSİ 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428596" y="1397000"/>
          <a:ext cx="8429684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81E5B99-63A8-4686-A75D-C68F28FE50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681E5B99-63A8-4686-A75D-C68F28FE50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641CB74-5894-4C79-9A91-B00B741505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7641CB74-5894-4C79-9A91-B00B741505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7CFE6EA-DAAC-4293-A43E-4EE43E74A3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87CFE6EA-DAAC-4293-A43E-4EE43E74A3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1864DF-BCFB-47A3-A959-78711E878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7E1864DF-BCFB-47A3-A959-78711E8780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BE987EA-D761-407A-8EDF-BA9F9D285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dgm id="{CBE987EA-D761-407A-8EDF-BA9F9D285D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2F46B5F-E38D-4CB4-BB3B-8FB375ABB5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>
                                            <p:graphicEl>
                                              <a:dgm id="{92F46B5F-E38D-4CB4-BB3B-8FB375ABB5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69736E9-163A-49C9-A4E3-6DD84C81F8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>
                                            <p:graphicEl>
                                              <a:dgm id="{369736E9-163A-49C9-A4E3-6DD84C81F8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1F30526-BC05-40A5-B7B2-3DF6B7F28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>
                                            <p:graphicEl>
                                              <a:dgm id="{61F30526-BC05-40A5-B7B2-3DF6B7F28A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C82DFBA-89BC-4676-94F1-4E28C5B1E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2C82DFBA-89BC-4676-94F1-4E28C5B1E0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2C32A66-AF7B-4FD8-81FD-D272A5914C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dgm id="{72C32A66-AF7B-4FD8-81FD-D272A5914C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E09A45F-250C-4D83-AF8E-A3241EE96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">
                                            <p:graphicEl>
                                              <a:dgm id="{FE09A45F-250C-4D83-AF8E-A3241EE968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072E6B-708B-4168-A13E-331EDEDBB4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8">
                                            <p:graphicEl>
                                              <a:dgm id="{E7072E6B-708B-4168-A13E-331EDEDBB4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F61F19F-9DEA-4CB8-A211-6765C760E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8">
                                            <p:graphicEl>
                                              <a:dgm id="{0F61F19F-9DEA-4CB8-A211-6765C760E6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DD00E72-3F2A-44B8-92D5-A4304D8C67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8">
                                            <p:graphicEl>
                                              <a:dgm id="{5DD00E72-3F2A-44B8-92D5-A4304D8C67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B819F6A-F885-4719-99EF-B95037DFF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8">
                                            <p:graphicEl>
                                              <a:dgm id="{7B819F6A-F885-4719-99EF-B95037DFFA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D6BC074-688D-46B3-974B-B4F9C4BAB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8">
                                            <p:graphicEl>
                                              <a:dgm id="{CD6BC074-688D-46B3-974B-B4F9C4BAB3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2400304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tr-TR" sz="22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tr-TR" sz="3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Kıyı devleti, devlet gemisinin neden olduğu tüm kayıp ve zararlarının </a:t>
            </a:r>
            <a:r>
              <a:rPr lang="tr-TR" sz="3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bayrak devleti </a:t>
            </a:r>
            <a:r>
              <a:rPr lang="tr-TR" sz="3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tarafından tazmin edilmesini talep edebilir. </a:t>
            </a:r>
            <a:endParaRPr lang="tr-TR" sz="3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YARGI YETKİSİ 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278</Words>
  <Application>Microsoft Office PowerPoint</Application>
  <PresentationFormat>Ekran Gösterisi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KARASULARININ HUKUKİ REJİMİ</vt:lpstr>
      <vt:lpstr>ZARARSIZ GEÇİŞ </vt:lpstr>
      <vt:lpstr>ZARARSIZ GEÇİŞ </vt:lpstr>
      <vt:lpstr>ZARARSIZ GEÇİŞ </vt:lpstr>
      <vt:lpstr>ZARARSIZ GEÇİŞ </vt:lpstr>
      <vt:lpstr>ZARARSIZ GEÇİŞ </vt:lpstr>
      <vt:lpstr>ZARARSIZ GEÇİŞ </vt:lpstr>
      <vt:lpstr>YARGI YETKİSİ </vt:lpstr>
      <vt:lpstr>YARGI YETKİSİ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225</cp:revision>
  <dcterms:modified xsi:type="dcterms:W3CDTF">2018-02-15T16:16:47Z</dcterms:modified>
</cp:coreProperties>
</file>