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3" r:id="rId6"/>
    <p:sldId id="262" r:id="rId7"/>
    <p:sldId id="264" r:id="rId8"/>
    <p:sldId id="25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MODERN TOPLUMUN SAĞLIK SORUNLARI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202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MODERN </a:t>
            </a:r>
            <a:r>
              <a:rPr lang="tr-TR" b="1" dirty="0"/>
              <a:t>TOPLUMUN SAĞLIK SORUNLARI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 </a:t>
            </a:r>
            <a:r>
              <a:rPr lang="tr-TR" dirty="0"/>
              <a:t>Tüketim Alışkanlıkları</a:t>
            </a:r>
          </a:p>
          <a:p>
            <a:r>
              <a:rPr lang="tr-TR" dirty="0" smtClean="0"/>
              <a:t>GDO’lu </a:t>
            </a:r>
            <a:r>
              <a:rPr lang="tr-TR" dirty="0"/>
              <a:t>Maddeler</a:t>
            </a:r>
          </a:p>
          <a:p>
            <a:r>
              <a:rPr lang="tr-TR" dirty="0" smtClean="0"/>
              <a:t>Yalnızlık</a:t>
            </a:r>
            <a:endParaRPr lang="tr-TR" dirty="0"/>
          </a:p>
          <a:p>
            <a:r>
              <a:rPr lang="tr-TR" dirty="0" smtClean="0"/>
              <a:t>Yaşlılık-Gerontoloji</a:t>
            </a:r>
            <a:endParaRPr lang="tr-TR" dirty="0"/>
          </a:p>
          <a:p>
            <a:r>
              <a:rPr lang="tr-TR" dirty="0" smtClean="0"/>
              <a:t>Alzehimer</a:t>
            </a:r>
            <a:endParaRPr lang="tr-TR" dirty="0"/>
          </a:p>
          <a:p>
            <a:r>
              <a:rPr lang="tr-TR" dirty="0" smtClean="0"/>
              <a:t>İş </a:t>
            </a:r>
            <a:r>
              <a:rPr lang="tr-TR" dirty="0"/>
              <a:t>Güvenliği ve İş Sağlığı</a:t>
            </a:r>
          </a:p>
          <a:p>
            <a:r>
              <a:rPr lang="tr-TR" dirty="0" smtClean="0"/>
              <a:t>Cinsel </a:t>
            </a:r>
            <a:r>
              <a:rPr lang="tr-TR" dirty="0"/>
              <a:t>Sorular</a:t>
            </a:r>
          </a:p>
        </p:txBody>
      </p:sp>
    </p:spTree>
    <p:extLst>
      <p:ext uri="{BB962C8B-B14F-4D97-AF65-F5344CB8AC3E}">
        <p14:creationId xmlns:p14="http://schemas.microsoft.com/office/powerpoint/2010/main" val="947631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+mn-lt"/>
              </a:rPr>
              <a:t>GDO’lu </a:t>
            </a:r>
            <a:r>
              <a:rPr lang="tr-TR" b="1" dirty="0" smtClean="0">
                <a:latin typeface="+mn-lt"/>
              </a:rPr>
              <a:t>Maddeler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cs typeface="Arial" panose="020B0604020202020204" pitchFamily="34" charset="0"/>
              </a:rPr>
              <a:t>G</a:t>
            </a:r>
            <a:r>
              <a:rPr lang="tr-TR" dirty="0" smtClean="0">
                <a:cs typeface="Arial" panose="020B0604020202020204" pitchFamily="34" charset="0"/>
              </a:rPr>
              <a:t>en </a:t>
            </a:r>
            <a:r>
              <a:rPr lang="tr-TR" dirty="0">
                <a:cs typeface="Arial" panose="020B0604020202020204" pitchFamily="34" charset="0"/>
              </a:rPr>
              <a:t>diziliminin </a:t>
            </a:r>
            <a:r>
              <a:rPr lang="tr-TR" dirty="0" smtClean="0">
                <a:cs typeface="Arial" panose="020B0604020202020204" pitchFamily="34" charset="0"/>
              </a:rPr>
              <a:t>değiştirilmesi  veya gen </a:t>
            </a:r>
            <a:r>
              <a:rPr lang="tr-TR" dirty="0">
                <a:cs typeface="Arial" panose="020B0604020202020204" pitchFamily="34" charset="0"/>
              </a:rPr>
              <a:t>aktarımı </a:t>
            </a:r>
            <a:r>
              <a:rPr lang="tr-TR" dirty="0" smtClean="0">
                <a:cs typeface="Arial" panose="020B0604020202020204" pitchFamily="34" charset="0"/>
              </a:rPr>
              <a:t>yoluyla  organizmanın kendi </a:t>
            </a:r>
            <a:r>
              <a:rPr lang="tr-TR" dirty="0">
                <a:cs typeface="Arial" panose="020B0604020202020204" pitchFamily="34" charset="0"/>
              </a:rPr>
              <a:t>doğasında </a:t>
            </a:r>
            <a:r>
              <a:rPr lang="tr-TR" dirty="0" smtClean="0">
                <a:cs typeface="Arial" panose="020B0604020202020204" pitchFamily="34" charset="0"/>
              </a:rPr>
              <a:t>olmayan bir </a:t>
            </a:r>
            <a:r>
              <a:rPr lang="tr-TR" dirty="0">
                <a:cs typeface="Arial" panose="020B0604020202020204" pitchFamily="34" charset="0"/>
              </a:rPr>
              <a:t>özellik </a:t>
            </a:r>
            <a:r>
              <a:rPr lang="tr-TR" dirty="0" smtClean="0">
                <a:cs typeface="Arial" panose="020B0604020202020204" pitchFamily="34" charset="0"/>
              </a:rPr>
              <a:t>kazandırılması sonucu meydana getirilen organizmalardır.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423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Yalnızlık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P</a:t>
            </a:r>
            <a:r>
              <a:rPr lang="tr-TR" dirty="0" smtClean="0"/>
              <a:t>sişik </a:t>
            </a:r>
            <a:r>
              <a:rPr lang="tr-TR" dirty="0"/>
              <a:t>bir olgu olarak yalnızlık </a:t>
            </a:r>
            <a:r>
              <a:rPr lang="tr-TR" dirty="0" smtClean="0"/>
              <a:t>bu duyguya </a:t>
            </a:r>
            <a:r>
              <a:rPr lang="tr-TR" dirty="0"/>
              <a:t>yol açan “ilişki yoksulluğu” olarak kabul edilmektedir. </a:t>
            </a:r>
          </a:p>
          <a:p>
            <a:pPr marL="0" indent="0">
              <a:buNone/>
            </a:pPr>
            <a:r>
              <a:rPr lang="tr-TR" dirty="0" smtClean="0"/>
              <a:t>Yalnızlık</a:t>
            </a:r>
            <a:r>
              <a:rPr lang="tr-TR" dirty="0"/>
              <a:t>, sosyal ilişki </a:t>
            </a:r>
            <a:r>
              <a:rPr lang="tr-TR" dirty="0" smtClean="0"/>
              <a:t>ağını ve kalitesinin</a:t>
            </a:r>
            <a:r>
              <a:rPr lang="tr-TR" dirty="0"/>
              <a:t>, bireyin istek ve taleplerinden sapması ve bireyin bunu terk </a:t>
            </a:r>
            <a:r>
              <a:rPr lang="tr-TR" dirty="0" smtClean="0"/>
              <a:t>edilmişlik veya </a:t>
            </a:r>
            <a:r>
              <a:rPr lang="tr-TR" dirty="0"/>
              <a:t>ilişki kaybı olarak </a:t>
            </a:r>
            <a:r>
              <a:rPr lang="tr-TR" dirty="0" smtClean="0"/>
              <a:t>hissetmesidir.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54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Yaşlılık-Gerontoloji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Gerontoloji, yaşlanma süreçlerine ve yaşlılık sorunlarına odaklanmalıdır. Çünkü yaşlanma, sadece bireysel değil</a:t>
            </a:r>
            <a:r>
              <a:rPr lang="tr-TR" dirty="0" smtClean="0"/>
              <a:t>, sosyal </a:t>
            </a:r>
            <a:r>
              <a:rPr lang="tr-TR" dirty="0"/>
              <a:t>bir olgudur.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161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Alzehimer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Y</a:t>
            </a:r>
            <a:r>
              <a:rPr lang="tr-TR" dirty="0" smtClean="0"/>
              <a:t>aşam </a:t>
            </a:r>
            <a:r>
              <a:rPr lang="tr-TR" dirty="0"/>
              <a:t>süresinin uzamasına bağlı olarak Alzheimer hastalarının </a:t>
            </a:r>
            <a:r>
              <a:rPr lang="tr-TR" dirty="0" smtClean="0"/>
              <a:t>sayısının </a:t>
            </a:r>
            <a:r>
              <a:rPr lang="tr-TR" dirty="0"/>
              <a:t>hızla </a:t>
            </a:r>
            <a:r>
              <a:rPr lang="tr-TR" dirty="0" smtClean="0"/>
              <a:t>artması beklenmektedir.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116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İş Güvenliği ve İş Sağlığı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İşin </a:t>
            </a:r>
            <a:r>
              <a:rPr lang="tr-TR" dirty="0"/>
              <a:t>yapılması sırasında işyerindeki fiziki çevre </a:t>
            </a:r>
            <a:r>
              <a:rPr lang="tr-TR" dirty="0" smtClean="0"/>
              <a:t>sebebiyle çalışanların maruz </a:t>
            </a:r>
            <a:r>
              <a:rPr lang="tr-TR" dirty="0"/>
              <a:t>kaldıkları sağlık sorunları ve mesleki risklerin ortadan </a:t>
            </a:r>
            <a:r>
              <a:rPr lang="tr-TR" dirty="0" smtClean="0"/>
              <a:t>kaldırılmasıdır.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125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BİLİR/Nazmi/ YILDIZ </a:t>
            </a:r>
            <a:r>
              <a:rPr lang="tr-TR" dirty="0" smtClean="0"/>
              <a:t>Ali </a:t>
            </a:r>
            <a:r>
              <a:rPr lang="tr-TR" dirty="0"/>
              <a:t>Naci, İş Sağlığı ve Güvenliği, Hacettepe Üniversitesi Yayınları 2013</a:t>
            </a:r>
          </a:p>
          <a:p>
            <a:pPr marL="0" indent="0">
              <a:buNone/>
            </a:pPr>
            <a:r>
              <a:rPr lang="tr-TR" dirty="0"/>
              <a:t>TUFAN, İsmail, Gerontoloji, Ankara, Nobel Yayıncılık 2017,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TUFAN</a:t>
            </a:r>
            <a:r>
              <a:rPr lang="tr-TR" dirty="0"/>
              <a:t>, İsmail, Antik çağdan Günümüze Yaşlılık ve Yaşlanma, Ankara Nobel Yayıncılık 2016.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845566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177</Words>
  <Application>Microsoft Office PowerPoint</Application>
  <PresentationFormat>Ekran Gösterisi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MODERN TOPLUMUN SAĞLIK SORUNLARI </vt:lpstr>
      <vt:lpstr> MODERN TOPLUMUN SAĞLIK SORUNLARI </vt:lpstr>
      <vt:lpstr>GDO’lu Maddeler</vt:lpstr>
      <vt:lpstr>Yalnızlık </vt:lpstr>
      <vt:lpstr>Yaşlılık-Gerontoloji </vt:lpstr>
      <vt:lpstr> Alzehimer </vt:lpstr>
      <vt:lpstr> İş Güvenliği ve İş Sağlığı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TOPLUMUN SAĞLIK SORUNLARI </dc:title>
  <dc:creator>xx</dc:creator>
  <cp:lastModifiedBy>ronaldinho424</cp:lastModifiedBy>
  <cp:revision>11</cp:revision>
  <dcterms:created xsi:type="dcterms:W3CDTF">2020-01-08T19:44:30Z</dcterms:created>
  <dcterms:modified xsi:type="dcterms:W3CDTF">2020-01-10T16:18:05Z</dcterms:modified>
</cp:coreProperties>
</file>