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1/21/2018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1/21/2018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1/21/2018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1/21/2018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1/21/2018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746EF-9A46-4E25-BFCD-006EC8AE45E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3200" dirty="0"/>
              <a:t>McDonald’s Corporation </a:t>
            </a:r>
            <a:br>
              <a:rPr lang="en-US" sz="3200" dirty="0"/>
            </a:br>
            <a:r>
              <a:rPr lang="en-US" sz="3200" dirty="0"/>
              <a:t>in </a:t>
            </a:r>
            <a:br>
              <a:rPr lang="en-US" sz="3200" dirty="0"/>
            </a:br>
            <a:r>
              <a:rPr lang="en-US" sz="3200" dirty="0"/>
              <a:t>Emerging Markets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5FE5-E27C-4E54-A0BC-A1DA2D80FB2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/>
              <a:t>CASE</a:t>
            </a:r>
          </a:p>
        </p:txBody>
      </p:sp>
    </p:spTree>
    <p:extLst>
      <p:ext uri="{BB962C8B-B14F-4D97-AF65-F5344CB8AC3E}">
        <p14:creationId xmlns:p14="http://schemas.microsoft.com/office/powerpoint/2010/main" val="3064300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44D94D-AF4E-4F8F-A715-D8278ED6A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With 30,000 outlets in 121 countries </a:t>
            </a:r>
            <a:r>
              <a:rPr lang="en-US" sz="2400" dirty="0" err="1"/>
              <a:t>McDoanlds</a:t>
            </a:r>
            <a:r>
              <a:rPr lang="en-US" sz="2400" dirty="0"/>
              <a:t> has taken an aggressive growth strategy entering into risky emerging markets riding on the economic growth of the 1990s.</a:t>
            </a:r>
            <a:br>
              <a:rPr lang="en-US" sz="2400" dirty="0"/>
            </a:br>
            <a:endParaRPr lang="en-US" sz="2400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C1787D5-CB42-4506-B33A-BEAE9A65ED8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93909" y="2052638"/>
            <a:ext cx="7625592" cy="4195762"/>
          </a:xfrm>
        </p:spPr>
      </p:pic>
    </p:spTree>
    <p:extLst>
      <p:ext uri="{BB962C8B-B14F-4D97-AF65-F5344CB8AC3E}">
        <p14:creationId xmlns:p14="http://schemas.microsoft.com/office/powerpoint/2010/main" val="3552623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D960D-BEE5-46B3-A4CA-2B9A3129F3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McDonalds, </a:t>
            </a:r>
            <a:r>
              <a:rPr lang="en-US" dirty="0" err="1"/>
              <a:t>Taksim-Istanbul,Turkey</a:t>
            </a:r>
            <a:r>
              <a:rPr lang="en-US" dirty="0"/>
              <a:t> (1986)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5B808C3-85E0-407C-BEF4-02DEE44DC41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49357" y="2686049"/>
            <a:ext cx="4786041" cy="2318703"/>
          </a:xfrm>
        </p:spPr>
      </p:pic>
      <p:pic>
        <p:nvPicPr>
          <p:cNvPr id="12" name="Content Placeholder 11">
            <a:extLst>
              <a:ext uri="{FF2B5EF4-FFF2-40B4-BE49-F238E27FC236}">
                <a16:creationId xmlns:a16="http://schemas.microsoft.com/office/drawing/2014/main" id="{DC5CDEA8-4C2F-427D-AD55-45809580FDB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151139" y="2686049"/>
            <a:ext cx="5890091" cy="2318703"/>
          </a:xfrm>
        </p:spPr>
      </p:pic>
    </p:spTree>
    <p:extLst>
      <p:ext uri="{BB962C8B-B14F-4D97-AF65-F5344CB8AC3E}">
        <p14:creationId xmlns:p14="http://schemas.microsoft.com/office/powerpoint/2010/main" val="20389665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9</TotalTime>
  <Words>38</Words>
  <Application>Microsoft Office PowerPoint</Application>
  <PresentationFormat>Widescreen</PresentationFormat>
  <Paragraphs>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Ion</vt:lpstr>
      <vt:lpstr>McDonald’s Corporation  in  Emerging Markets </vt:lpstr>
      <vt:lpstr>With 30,000 outlets in 121 countries McDoanlds has taken an aggressive growth strategy entering into risky emerging markets riding on the economic growth of the 1990s. </vt:lpstr>
      <vt:lpstr>McDonalds, Taksim-Istanbul,Turkey (1986)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McDonald’s Corporation  in  Emerging Markets</dc:title>
  <dc:creator>Ozgur</dc:creator>
  <cp:lastModifiedBy>Ozgur</cp:lastModifiedBy>
  <cp:revision>2</cp:revision>
  <dcterms:created xsi:type="dcterms:W3CDTF">2018-01-21T17:51:41Z</dcterms:created>
  <dcterms:modified xsi:type="dcterms:W3CDTF">2018-01-21T18:01:27Z</dcterms:modified>
</cp:coreProperties>
</file>