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3" r:id="rId8"/>
    <p:sldId id="264" r:id="rId9"/>
    <p:sldId id="265" r:id="rId10"/>
    <p:sldId id="266" r:id="rId11"/>
    <p:sldId id="26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368194B-3CE6-4955-85E6-715187378735}" type="datetimeFigureOut">
              <a:rPr lang="tr-TR" smtClean="0"/>
              <a:t>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B72972-42B2-4B59-8046-1AB7641D2D9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11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368194B-3CE6-4955-85E6-715187378735}" type="datetimeFigureOut">
              <a:rPr lang="tr-TR" smtClean="0"/>
              <a:t>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339743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368194B-3CE6-4955-85E6-715187378735}" type="datetimeFigureOut">
              <a:rPr lang="tr-TR" smtClean="0"/>
              <a:t>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129596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368194B-3CE6-4955-85E6-715187378735}" type="datetimeFigureOut">
              <a:rPr lang="tr-TR" smtClean="0"/>
              <a:t>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227923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368194B-3CE6-4955-85E6-715187378735}" type="datetimeFigureOut">
              <a:rPr lang="tr-TR" smtClean="0"/>
              <a:t>7.5.2019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B72972-42B2-4B59-8046-1AB7641D2D9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12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368194B-3CE6-4955-85E6-715187378735}" type="datetimeFigureOut">
              <a:rPr lang="tr-TR" smtClean="0"/>
              <a:t>7.5.2019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24578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368194B-3CE6-4955-85E6-715187378735}" type="datetimeFigureOut">
              <a:rPr lang="tr-TR" smtClean="0"/>
              <a:t>7.5.2019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10427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368194B-3CE6-4955-85E6-715187378735}" type="datetimeFigureOut">
              <a:rPr lang="tr-TR" smtClean="0"/>
              <a:t>7.5.2019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400215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68194B-3CE6-4955-85E6-715187378735}" type="datetimeFigureOut">
              <a:rPr lang="tr-TR" smtClean="0"/>
              <a:t>7.5.2019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332603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68194B-3CE6-4955-85E6-715187378735}" type="datetimeFigureOut">
              <a:rPr lang="tr-TR" smtClean="0"/>
              <a:t>7.5.2019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B72972-42B2-4B59-8046-1AB7641D2D9E}" type="slidenum">
              <a:rPr lang="tr-TR" smtClean="0"/>
              <a:t>‹#›</a:t>
            </a:fld>
            <a:endParaRPr lang="tr-TR"/>
          </a:p>
        </p:txBody>
      </p:sp>
    </p:spTree>
    <p:extLst>
      <p:ext uri="{BB962C8B-B14F-4D97-AF65-F5344CB8AC3E}">
        <p14:creationId xmlns:p14="http://schemas.microsoft.com/office/powerpoint/2010/main" val="252138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368194B-3CE6-4955-85E6-715187378735}" type="datetimeFigureOut">
              <a:rPr lang="tr-TR" smtClean="0"/>
              <a:t>7.5.2019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B72972-42B2-4B59-8046-1AB7641D2D9E}" type="slidenum">
              <a:rPr lang="tr-TR" smtClean="0"/>
              <a:t>‹#›</a:t>
            </a:fld>
            <a:endParaRPr lang="tr-TR"/>
          </a:p>
        </p:txBody>
      </p:sp>
    </p:spTree>
    <p:extLst>
      <p:ext uri="{BB962C8B-B14F-4D97-AF65-F5344CB8AC3E}">
        <p14:creationId xmlns:p14="http://schemas.microsoft.com/office/powerpoint/2010/main" val="193892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68194B-3CE6-4955-85E6-715187378735}" type="datetimeFigureOut">
              <a:rPr lang="tr-TR" smtClean="0"/>
              <a:t>7.5.2019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B72972-42B2-4B59-8046-1AB7641D2D9E}"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587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Masaüstü Yayıncılık</a:t>
            </a:r>
            <a:endParaRPr lang="tr-TR" dirty="0"/>
          </a:p>
        </p:txBody>
      </p:sp>
      <p:sp>
        <p:nvSpPr>
          <p:cNvPr id="3" name="Alt Başlık 2"/>
          <p:cNvSpPr>
            <a:spLocks noGrp="1"/>
          </p:cNvSpPr>
          <p:nvPr>
            <p:ph type="subTitle" idx="1"/>
          </p:nvPr>
        </p:nvSpPr>
        <p:spPr/>
        <p:txBody>
          <a:bodyPr/>
          <a:lstStyle/>
          <a:p>
            <a:r>
              <a:rPr lang="tr-TR" dirty="0" smtClean="0"/>
              <a:t>Arş. Gör. Dr. Deniz </a:t>
            </a:r>
            <a:r>
              <a:rPr lang="tr-TR" dirty="0" err="1" smtClean="0"/>
              <a:t>Atal</a:t>
            </a:r>
            <a:endParaRPr lang="tr-TR" smtClean="0"/>
          </a:p>
          <a:p>
            <a:endParaRPr lang="tr-TR"/>
          </a:p>
        </p:txBody>
      </p:sp>
    </p:spTree>
    <p:extLst>
      <p:ext uri="{BB962C8B-B14F-4D97-AF65-F5344CB8AC3E}">
        <p14:creationId xmlns:p14="http://schemas.microsoft.com/office/powerpoint/2010/main" val="257539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467100" y="809625"/>
            <a:ext cx="5257800" cy="5238750"/>
          </a:xfrm>
          <a:prstGeom prst="rect">
            <a:avLst/>
          </a:prstGeom>
        </p:spPr>
      </p:pic>
    </p:spTree>
    <p:extLst>
      <p:ext uri="{BB962C8B-B14F-4D97-AF65-F5344CB8AC3E}">
        <p14:creationId xmlns:p14="http://schemas.microsoft.com/office/powerpoint/2010/main" val="218232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652712" y="781050"/>
            <a:ext cx="6886575" cy="5295900"/>
          </a:xfrm>
          <a:prstGeom prst="rect">
            <a:avLst/>
          </a:prstGeom>
        </p:spPr>
      </p:pic>
    </p:spTree>
    <p:extLst>
      <p:ext uri="{BB962C8B-B14F-4D97-AF65-F5344CB8AC3E}">
        <p14:creationId xmlns:p14="http://schemas.microsoft.com/office/powerpoint/2010/main" val="130194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Kitap, dergi gibi yayınları masa başında, bilgisayar destekli olarak, baskı ya da yayına hazırlama işidir. Günümüzde gerek baskı ile ilgili ön hazırlık çalışmaları, gerek fotoğrafçılık tekniklerinin tamamı masa başında (masaüstü yayıncılık) yolu ile yapılmaktadır. </a:t>
            </a:r>
            <a:endParaRPr lang="tr-TR" dirty="0"/>
          </a:p>
        </p:txBody>
      </p:sp>
    </p:spTree>
    <p:extLst>
      <p:ext uri="{BB962C8B-B14F-4D97-AF65-F5344CB8AC3E}">
        <p14:creationId xmlns:p14="http://schemas.microsoft.com/office/powerpoint/2010/main" val="417639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Masaüstü </a:t>
            </a:r>
            <a:r>
              <a:rPr lang="tr-TR" dirty="0"/>
              <a:t>Y</a:t>
            </a:r>
            <a:r>
              <a:rPr lang="tr-TR" dirty="0" smtClean="0"/>
              <a:t>ayıncılık Programları</a:t>
            </a:r>
            <a:endParaRPr lang="tr-TR" dirty="0"/>
          </a:p>
        </p:txBody>
      </p:sp>
      <p:sp>
        <p:nvSpPr>
          <p:cNvPr id="3" name="İçerik Yer Tutucusu 2"/>
          <p:cNvSpPr>
            <a:spLocks noGrp="1"/>
          </p:cNvSpPr>
          <p:nvPr>
            <p:ph idx="1"/>
          </p:nvPr>
        </p:nvSpPr>
        <p:spPr/>
        <p:txBody>
          <a:bodyPr/>
          <a:lstStyle/>
          <a:p>
            <a:r>
              <a:rPr lang="tr-TR" dirty="0" err="1" smtClean="0"/>
              <a:t>InDesign</a:t>
            </a:r>
            <a:r>
              <a:rPr lang="tr-TR" dirty="0" smtClean="0"/>
              <a:t> </a:t>
            </a:r>
          </a:p>
          <a:p>
            <a:r>
              <a:rPr lang="tr-TR" dirty="0" err="1" smtClean="0"/>
              <a:t>QuarkXPress</a:t>
            </a:r>
            <a:r>
              <a:rPr lang="tr-TR" dirty="0" smtClean="0"/>
              <a:t> </a:t>
            </a:r>
          </a:p>
          <a:p>
            <a:r>
              <a:rPr lang="tr-TR" dirty="0" err="1" smtClean="0"/>
              <a:t>Scribus</a:t>
            </a:r>
            <a:endParaRPr lang="tr-TR" dirty="0" smtClean="0"/>
          </a:p>
          <a:p>
            <a:r>
              <a:rPr lang="tr-TR" dirty="0" err="1" smtClean="0"/>
              <a:t>Canva</a:t>
            </a:r>
            <a:endParaRPr lang="tr-TR" dirty="0" smtClean="0"/>
          </a:p>
        </p:txBody>
      </p:sp>
    </p:spTree>
    <p:extLst>
      <p:ext uri="{BB962C8B-B14F-4D97-AF65-F5344CB8AC3E}">
        <p14:creationId xmlns:p14="http://schemas.microsoft.com/office/powerpoint/2010/main" val="195689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Canva</a:t>
            </a:r>
            <a:endParaRPr lang="tr-TR" dirty="0"/>
          </a:p>
        </p:txBody>
      </p:sp>
      <p:sp>
        <p:nvSpPr>
          <p:cNvPr id="3" name="İçerik Yer Tutucusu 2"/>
          <p:cNvSpPr>
            <a:spLocks noGrp="1"/>
          </p:cNvSpPr>
          <p:nvPr>
            <p:ph idx="1"/>
          </p:nvPr>
        </p:nvSpPr>
        <p:spPr/>
        <p:txBody>
          <a:bodyPr/>
          <a:lstStyle/>
          <a:p>
            <a:r>
              <a:rPr lang="tr-TR" dirty="0" smtClean="0"/>
              <a:t>Kartvizit, Sunum, Afiş, Poster, Menü, Broşür, Bülten, Poster ve Davetiye vb.</a:t>
            </a:r>
          </a:p>
          <a:p>
            <a:r>
              <a:rPr lang="tr-TR" dirty="0" smtClean="0"/>
              <a:t>Kullanımı basit</a:t>
            </a:r>
          </a:p>
          <a:p>
            <a:r>
              <a:rPr lang="tr-TR" dirty="0" smtClean="0"/>
              <a:t>Hazır </a:t>
            </a:r>
            <a:r>
              <a:rPr lang="tr-TR" dirty="0" err="1" smtClean="0"/>
              <a:t>arayüz</a:t>
            </a:r>
            <a:r>
              <a:rPr lang="tr-TR" dirty="0" smtClean="0"/>
              <a:t> ve şablonlar</a:t>
            </a:r>
          </a:p>
          <a:p>
            <a:r>
              <a:rPr lang="tr-TR" dirty="0" smtClean="0"/>
              <a:t>Online kullanım</a:t>
            </a:r>
          </a:p>
          <a:p>
            <a:r>
              <a:rPr lang="tr-TR" dirty="0" smtClean="0"/>
              <a:t>Program kurulumuna gerek yoktur.</a:t>
            </a:r>
          </a:p>
          <a:p>
            <a:endParaRPr lang="tr-TR" dirty="0"/>
          </a:p>
        </p:txBody>
      </p:sp>
    </p:spTree>
    <p:extLst>
      <p:ext uri="{BB962C8B-B14F-4D97-AF65-F5344CB8AC3E}">
        <p14:creationId xmlns:p14="http://schemas.microsoft.com/office/powerpoint/2010/main" val="221410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85825" y="781050"/>
            <a:ext cx="10420350" cy="5295900"/>
          </a:xfrm>
          <a:prstGeom prst="rect">
            <a:avLst/>
          </a:prstGeom>
        </p:spPr>
      </p:pic>
    </p:spTree>
    <p:extLst>
      <p:ext uri="{BB962C8B-B14F-4D97-AF65-F5344CB8AC3E}">
        <p14:creationId xmlns:p14="http://schemas.microsoft.com/office/powerpoint/2010/main" val="79027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Öncelikle kullanacağınız </a:t>
            </a:r>
            <a:r>
              <a:rPr lang="tr-TR" dirty="0"/>
              <a:t>ş</a:t>
            </a:r>
            <a:r>
              <a:rPr lang="tr-TR" dirty="0" smtClean="0"/>
              <a:t>ablonu seçin</a:t>
            </a:r>
          </a:p>
          <a:p>
            <a:r>
              <a:rPr lang="tr-TR" dirty="0" smtClean="0"/>
              <a:t>Kütüphanesinden </a:t>
            </a:r>
            <a:r>
              <a:rPr lang="tr-TR" dirty="0"/>
              <a:t>seçtiğiniz bir </a:t>
            </a:r>
            <a:r>
              <a:rPr lang="tr-TR" dirty="0" smtClean="0"/>
              <a:t>görseli ya da kendinizin yüklemiş </a:t>
            </a:r>
            <a:r>
              <a:rPr lang="tr-TR" dirty="0" err="1" smtClean="0"/>
              <a:t>oldğu</a:t>
            </a:r>
            <a:r>
              <a:rPr lang="tr-TR" dirty="0" smtClean="0"/>
              <a:t> görselleri kullanabilirsiniz. </a:t>
            </a:r>
          </a:p>
          <a:p>
            <a:r>
              <a:rPr lang="tr-TR" dirty="0" smtClean="0"/>
              <a:t>Metin kutusunu tıklayarak yazmak istediğiniz içeriği yazabilir, gerekli tasarımları yapabilirsiniz. </a:t>
            </a:r>
          </a:p>
          <a:p>
            <a:r>
              <a:rPr lang="tr-TR" dirty="0"/>
              <a:t>Arka plan, </a:t>
            </a:r>
            <a:r>
              <a:rPr lang="tr-TR" dirty="0" smtClean="0"/>
              <a:t>renkler vb. pek çok tasarımı </a:t>
            </a:r>
            <a:r>
              <a:rPr lang="tr-TR" dirty="0" err="1" smtClean="0"/>
              <a:t>istediğni</a:t>
            </a:r>
            <a:r>
              <a:rPr lang="tr-TR" dirty="0" smtClean="0"/>
              <a:t> biçimde tasarlayabilirsiniz. </a:t>
            </a:r>
          </a:p>
        </p:txBody>
      </p:sp>
    </p:spTree>
    <p:extLst>
      <p:ext uri="{BB962C8B-B14F-4D97-AF65-F5344CB8AC3E}">
        <p14:creationId xmlns:p14="http://schemas.microsoft.com/office/powerpoint/2010/main" val="83519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38200" y="689329"/>
            <a:ext cx="10620961" cy="5487634"/>
          </a:xfrm>
          <a:prstGeom prst="rect">
            <a:avLst/>
          </a:prstGeom>
        </p:spPr>
      </p:pic>
    </p:spTree>
    <p:extLst>
      <p:ext uri="{BB962C8B-B14F-4D97-AF65-F5344CB8AC3E}">
        <p14:creationId xmlns:p14="http://schemas.microsoft.com/office/powerpoint/2010/main" val="7787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470563" y="365125"/>
            <a:ext cx="5595535" cy="6158449"/>
          </a:xfrm>
          <a:prstGeom prst="rect">
            <a:avLst/>
          </a:prstGeom>
        </p:spPr>
      </p:pic>
    </p:spTree>
    <p:extLst>
      <p:ext uri="{BB962C8B-B14F-4D97-AF65-F5344CB8AC3E}">
        <p14:creationId xmlns:p14="http://schemas.microsoft.com/office/powerpoint/2010/main" val="105154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Programlar</a:t>
            </a:r>
            <a:endParaRPr lang="tr-TR" dirty="0"/>
          </a:p>
        </p:txBody>
      </p:sp>
      <p:sp>
        <p:nvSpPr>
          <p:cNvPr id="4" name="Rectangle 1"/>
          <p:cNvSpPr>
            <a:spLocks noGrp="1" noChangeArrowheads="1"/>
          </p:cNvSpPr>
          <p:nvPr>
            <p:ph idx="1"/>
          </p:nvPr>
        </p:nvSpPr>
        <p:spPr bwMode="auto">
          <a:xfrm>
            <a:off x="931718" y="2658643"/>
            <a:ext cx="2952731" cy="3994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030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err="1" smtClean="0">
                <a:ln>
                  <a:noFill/>
                </a:ln>
                <a:solidFill>
                  <a:srgbClr val="000000"/>
                </a:solidFill>
                <a:effectLst/>
                <a:latin typeface="Roboto"/>
              </a:rPr>
              <a:t>Adobe</a:t>
            </a:r>
            <a:r>
              <a:rPr kumimoji="0" lang="tr-TR" altLang="tr-TR" sz="2200" b="1" i="0" u="none" strike="noStrike" cap="none" normalizeH="0" baseline="0" dirty="0" smtClean="0">
                <a:ln>
                  <a:noFill/>
                </a:ln>
                <a:solidFill>
                  <a:srgbClr val="000000"/>
                </a:solidFill>
                <a:effectLst/>
                <a:latin typeface="Roboto"/>
              </a:rPr>
              <a:t> Creative </a:t>
            </a:r>
            <a:r>
              <a:rPr kumimoji="0" lang="tr-TR" altLang="tr-TR" sz="2200" b="1" i="0" u="none" strike="noStrike" cap="none" normalizeH="0" baseline="0" dirty="0" err="1" smtClean="0">
                <a:ln>
                  <a:noFill/>
                </a:ln>
                <a:solidFill>
                  <a:srgbClr val="000000"/>
                </a:solidFill>
                <a:effectLst/>
                <a:latin typeface="Roboto"/>
              </a:rPr>
              <a:t>Cloud</a:t>
            </a:r>
            <a:endParaRPr kumimoji="0" lang="tr-TR" altLang="tr-TR" sz="1600" b="1" i="0" u="none" strike="noStrike" cap="none" normalizeH="0" baseline="0" dirty="0" smtClean="0">
              <a:ln>
                <a:noFill/>
              </a:ln>
              <a:solidFill>
                <a:srgbClr val="000000"/>
              </a:solidFill>
              <a:effectLst/>
              <a:latin typeface="Roboto"/>
            </a:endParaRPr>
          </a:p>
        </p:txBody>
      </p:sp>
      <p:sp>
        <p:nvSpPr>
          <p:cNvPr id="5" name="Rectangle 2"/>
          <p:cNvSpPr>
            <a:spLocks noChangeArrowheads="1"/>
          </p:cNvSpPr>
          <p:nvPr/>
        </p:nvSpPr>
        <p:spPr bwMode="auto">
          <a:xfrm>
            <a:off x="8094518" y="3058092"/>
            <a:ext cx="2791530" cy="845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030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rgbClr val="000000"/>
                </a:solidFill>
                <a:effectLst/>
                <a:latin typeface="Roboto"/>
              </a:rPr>
              <a:t>ADOBE </a:t>
            </a:r>
            <a:r>
              <a:rPr kumimoji="0" lang="tr-TR" altLang="tr-TR" sz="2200" b="1" i="0" u="none" strike="noStrike" cap="none" normalizeH="0" baseline="0" dirty="0" err="1" smtClean="0">
                <a:ln>
                  <a:noFill/>
                </a:ln>
                <a:solidFill>
                  <a:srgbClr val="000000"/>
                </a:solidFill>
                <a:effectLst/>
                <a:latin typeface="Roboto"/>
              </a:rPr>
              <a:t>Photoshop</a:t>
            </a:r>
            <a:endParaRPr kumimoji="0" lang="tr-TR" altLang="tr-TR" sz="1600" b="1" i="0" u="none" strike="noStrike" cap="none" normalizeH="0" baseline="0" dirty="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Roboto"/>
              </a:rPr>
              <a:t/>
            </a:r>
            <a:br>
              <a:rPr kumimoji="0" lang="tr-TR" altLang="tr-TR" sz="1100" b="0" i="0" u="none" strike="noStrike" cap="none" normalizeH="0" baseline="0" dirty="0" smtClean="0">
                <a:ln>
                  <a:noFill/>
                </a:ln>
                <a:solidFill>
                  <a:schemeClr val="tx1"/>
                </a:solidFill>
                <a:effectLst/>
                <a:latin typeface="Roboto"/>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 name="Dikdörtgen 5"/>
          <p:cNvSpPr/>
          <p:nvPr/>
        </p:nvSpPr>
        <p:spPr>
          <a:xfrm>
            <a:off x="4007410" y="4522415"/>
            <a:ext cx="1943161" cy="430887"/>
          </a:xfrm>
          <a:prstGeom prst="rect">
            <a:avLst/>
          </a:prstGeom>
        </p:spPr>
        <p:txBody>
          <a:bodyPr wrap="none">
            <a:spAutoFit/>
          </a:bodyPr>
          <a:lstStyle/>
          <a:p>
            <a:pPr eaLnBrk="0" fontAlgn="base" hangingPunct="0">
              <a:spcBef>
                <a:spcPct val="0"/>
              </a:spcBef>
              <a:spcAft>
                <a:spcPct val="0"/>
              </a:spcAft>
            </a:pPr>
            <a:r>
              <a:rPr lang="tr-TR" sz="2200" b="1" dirty="0" err="1">
                <a:solidFill>
                  <a:srgbClr val="000000"/>
                </a:solidFill>
                <a:latin typeface="Roboto"/>
              </a:rPr>
              <a:t>Ms</a:t>
            </a:r>
            <a:r>
              <a:rPr lang="tr-TR" sz="2200" b="1" dirty="0">
                <a:solidFill>
                  <a:srgbClr val="000000"/>
                </a:solidFill>
                <a:latin typeface="Roboto"/>
              </a:rPr>
              <a:t> Publisher</a:t>
            </a:r>
          </a:p>
        </p:txBody>
      </p:sp>
    </p:spTree>
    <p:extLst>
      <p:ext uri="{BB962C8B-B14F-4D97-AF65-F5344CB8AC3E}">
        <p14:creationId xmlns:p14="http://schemas.microsoft.com/office/powerpoint/2010/main" val="3685840835"/>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TotalTime>
  <Words>142</Words>
  <Application>Microsoft Office PowerPoint</Application>
  <PresentationFormat>Geniş ekran</PresentationFormat>
  <Paragraphs>23</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Roboto</vt:lpstr>
      <vt:lpstr>Geçmişe bakış</vt:lpstr>
      <vt:lpstr>Masaüstü Yayıncılık</vt:lpstr>
      <vt:lpstr>PowerPoint Sunusu</vt:lpstr>
      <vt:lpstr>Masaüstü Yayıncılık Programları</vt:lpstr>
      <vt:lpstr>Canva</vt:lpstr>
      <vt:lpstr>PowerPoint Sunusu</vt:lpstr>
      <vt:lpstr>PowerPoint Sunusu</vt:lpstr>
      <vt:lpstr>PowerPoint Sunusu</vt:lpstr>
      <vt:lpstr>PowerPoint Sunusu</vt:lpstr>
      <vt:lpstr>Diğer Programlar</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Masaüstü Yayıncılık</dc:title>
  <dc:creator>kullanicii</dc:creator>
  <cp:lastModifiedBy>kullanicii</cp:lastModifiedBy>
  <cp:revision>2</cp:revision>
  <dcterms:created xsi:type="dcterms:W3CDTF">2019-05-07T14:42:04Z</dcterms:created>
  <dcterms:modified xsi:type="dcterms:W3CDTF">2019-05-07T14:45:24Z</dcterms:modified>
</cp:coreProperties>
</file>