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8" r:id="rId1"/>
  </p:sldMasterIdLst>
  <p:sldIdLst>
    <p:sldId id="256" r:id="rId2"/>
    <p:sldId id="257" r:id="rId3"/>
    <p:sldId id="262" r:id="rId4"/>
    <p:sldId id="26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07"/>
    <p:restoredTop sz="94611"/>
  </p:normalViewPr>
  <p:slideViewPr>
    <p:cSldViewPr snapToGrid="0" snapToObjects="1">
      <p:cViewPr varScale="1">
        <p:scale>
          <a:sx n="77" d="100"/>
          <a:sy n="77" d="100"/>
        </p:scale>
        <p:origin x="20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17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056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605030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1353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17756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1107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4162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116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336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930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592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161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117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00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730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934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306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2880527" y="192186"/>
            <a:ext cx="8915399" cy="2262781"/>
          </a:xfrm>
        </p:spPr>
        <p:txBody>
          <a:bodyPr/>
          <a:lstStyle/>
          <a:p>
            <a:r>
              <a:rPr lang="tr-TR" dirty="0"/>
              <a:t>DOĞRU BESLENME İLKELERİ</a:t>
            </a:r>
          </a:p>
        </p:txBody>
      </p:sp>
      <p:sp>
        <p:nvSpPr>
          <p:cNvPr id="5" name="Alt Konu Başlığı 2"/>
          <p:cNvSpPr txBox="1">
            <a:spLocks/>
          </p:cNvSpPr>
          <p:nvPr/>
        </p:nvSpPr>
        <p:spPr>
          <a:xfrm>
            <a:off x="5021159" y="3777267"/>
            <a:ext cx="8915399" cy="112628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 smtClean="0"/>
              <a:t>Dr. Mert OCAK</a:t>
            </a:r>
          </a:p>
          <a:p>
            <a:r>
              <a:rPr lang="tr-TR" sz="4000" dirty="0" smtClean="0"/>
              <a:t>Öğretim Görevlisi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1861486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840365" y="421809"/>
            <a:ext cx="8911687" cy="1280890"/>
          </a:xfrm>
        </p:spPr>
        <p:txBody>
          <a:bodyPr/>
          <a:lstStyle/>
          <a:p>
            <a:r>
              <a:rPr lang="tr-TR" dirty="0" smtClean="0"/>
              <a:t>DOĞRU BESLENME İLKELERİ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059805" y="1721288"/>
            <a:ext cx="8596668" cy="4880919"/>
          </a:xfrm>
        </p:spPr>
        <p:txBody>
          <a:bodyPr>
            <a:normAutofit/>
          </a:bodyPr>
          <a:lstStyle/>
          <a:p>
            <a:r>
              <a:rPr lang="tr-TR" sz="3200" dirty="0" smtClean="0"/>
              <a:t>Karbonhidratlar</a:t>
            </a:r>
          </a:p>
          <a:p>
            <a:r>
              <a:rPr lang="tr-TR" sz="3200" dirty="0" smtClean="0"/>
              <a:t>Proteinler</a:t>
            </a:r>
          </a:p>
          <a:p>
            <a:r>
              <a:rPr lang="tr-TR" sz="3200" dirty="0" smtClean="0"/>
              <a:t>Yağlar</a:t>
            </a:r>
          </a:p>
          <a:p>
            <a:r>
              <a:rPr lang="tr-TR" sz="3200" dirty="0" smtClean="0"/>
              <a:t>Vitaminler</a:t>
            </a:r>
          </a:p>
          <a:p>
            <a:r>
              <a:rPr lang="tr-TR" sz="3200" dirty="0" smtClean="0"/>
              <a:t>Mineraller</a:t>
            </a:r>
          </a:p>
          <a:p>
            <a:r>
              <a:rPr lang="tr-TR" sz="3200" dirty="0" smtClean="0"/>
              <a:t>Su</a:t>
            </a:r>
          </a:p>
        </p:txBody>
      </p:sp>
    </p:spTree>
    <p:extLst>
      <p:ext uri="{BB962C8B-B14F-4D97-AF65-F5344CB8AC3E}">
        <p14:creationId xmlns:p14="http://schemas.microsoft.com/office/powerpoint/2010/main" val="110919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840365" y="421809"/>
            <a:ext cx="8911687" cy="1280890"/>
          </a:xfrm>
        </p:spPr>
        <p:txBody>
          <a:bodyPr/>
          <a:lstStyle/>
          <a:p>
            <a:r>
              <a:rPr lang="tr-TR" dirty="0" smtClean="0"/>
              <a:t>DOĞRU BESLENME İLKELERİ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21050" y="1378051"/>
            <a:ext cx="8596668" cy="4880919"/>
          </a:xfrm>
        </p:spPr>
        <p:txBody>
          <a:bodyPr>
            <a:normAutofit lnSpcReduction="10000"/>
          </a:bodyPr>
          <a:lstStyle/>
          <a:p>
            <a:pPr marL="457200" lvl="1" indent="0">
              <a:buNone/>
            </a:pPr>
            <a:endParaRPr lang="tr-TR" sz="3200" dirty="0"/>
          </a:p>
          <a:p>
            <a:pPr lvl="1"/>
            <a:r>
              <a:rPr lang="tr-TR" sz="3200" dirty="0" err="1" smtClean="0"/>
              <a:t>Obezite</a:t>
            </a:r>
            <a:endParaRPr lang="tr-TR" sz="3200" dirty="0" smtClean="0"/>
          </a:p>
          <a:p>
            <a:pPr lvl="1"/>
            <a:r>
              <a:rPr lang="tr-TR" sz="3200" dirty="0" smtClean="0"/>
              <a:t>Kolesterol</a:t>
            </a:r>
          </a:p>
          <a:p>
            <a:pPr lvl="1"/>
            <a:r>
              <a:rPr lang="tr-TR" sz="3200" dirty="0" smtClean="0"/>
              <a:t>Gut</a:t>
            </a:r>
          </a:p>
          <a:p>
            <a:pPr lvl="1"/>
            <a:r>
              <a:rPr lang="tr-TR" sz="3200" dirty="0" smtClean="0"/>
              <a:t>Diyabet</a:t>
            </a:r>
          </a:p>
          <a:p>
            <a:pPr lvl="1"/>
            <a:r>
              <a:rPr lang="tr-TR" sz="3200" dirty="0" err="1" smtClean="0"/>
              <a:t>Anoreksia</a:t>
            </a:r>
            <a:r>
              <a:rPr lang="tr-TR" sz="3200" dirty="0" smtClean="0"/>
              <a:t> Nevroza</a:t>
            </a:r>
          </a:p>
          <a:p>
            <a:pPr lvl="1"/>
            <a:r>
              <a:rPr lang="tr-TR" sz="3200" dirty="0" err="1" smtClean="0"/>
              <a:t>Bulimia</a:t>
            </a:r>
            <a:endParaRPr lang="tr-TR" sz="3200" dirty="0" smtClean="0"/>
          </a:p>
          <a:p>
            <a:pPr lvl="1"/>
            <a:r>
              <a:rPr lang="tr-TR" sz="3200" dirty="0" smtClean="0"/>
              <a:t>Çürük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5593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880526" y="1437685"/>
            <a:ext cx="8915400" cy="3777622"/>
          </a:xfrm>
        </p:spPr>
        <p:txBody>
          <a:bodyPr/>
          <a:lstStyle/>
          <a:p>
            <a:r>
              <a:rPr lang="tr-TR" sz="4000" dirty="0" smtClean="0"/>
              <a:t>Beslenme alışkanlığı 3 ana, 3 ara öğün olmalıdır.</a:t>
            </a:r>
          </a:p>
          <a:p>
            <a:r>
              <a:rPr lang="tr-TR" sz="4000" dirty="0" smtClean="0"/>
              <a:t>Asitli, şekerli besinler ana öğünlerde tüketilmelidir. </a:t>
            </a:r>
          </a:p>
        </p:txBody>
      </p:sp>
    </p:spTree>
    <p:extLst>
      <p:ext uri="{BB962C8B-B14F-4D97-AF65-F5344CB8AC3E}">
        <p14:creationId xmlns:p14="http://schemas.microsoft.com/office/powerpoint/2010/main" val="1534776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89</TotalTime>
  <Words>47</Words>
  <Application>Microsoft Office PowerPoint</Application>
  <PresentationFormat>Geniş ekran</PresentationFormat>
  <Paragraphs>21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Duman</vt:lpstr>
      <vt:lpstr>DOĞRU BESLENME İLKELERİ</vt:lpstr>
      <vt:lpstr>DOĞRU BESLENME İLKELERİ</vt:lpstr>
      <vt:lpstr>DOĞRU BESLENME İLKELERİ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AĞIZ VE DİŞ SAĞLIĞI TEKNİKERLİĞİ-2</dc:title>
  <dc:creator>seyma</dc:creator>
  <cp:lastModifiedBy>mert ocak</cp:lastModifiedBy>
  <cp:revision>13</cp:revision>
  <dcterms:created xsi:type="dcterms:W3CDTF">2018-03-18T17:46:15Z</dcterms:created>
  <dcterms:modified xsi:type="dcterms:W3CDTF">2020-01-17T11:13:08Z</dcterms:modified>
</cp:coreProperties>
</file>