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2917505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PROTEİN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79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500" b="1" dirty="0" smtClean="0"/>
              <a:t>Protein Parçalanması (</a:t>
            </a:r>
            <a:r>
              <a:rPr lang="tr-TR" sz="3500" b="1" dirty="0" err="1" smtClean="0"/>
              <a:t>Degredasyon</a:t>
            </a:r>
            <a:r>
              <a:rPr lang="tr-TR" sz="3500" b="1" dirty="0" smtClean="0"/>
              <a:t>)</a:t>
            </a:r>
          </a:p>
          <a:p>
            <a:pPr marL="0" indent="0">
              <a:buNone/>
            </a:pPr>
            <a:endParaRPr lang="tr-TR" sz="3500" b="1" dirty="0" smtClean="0"/>
          </a:p>
          <a:p>
            <a:pPr marL="0" indent="0">
              <a:buNone/>
            </a:pPr>
            <a:r>
              <a:rPr lang="tr-TR" dirty="0" smtClean="0"/>
              <a:t>Protein </a:t>
            </a:r>
            <a:r>
              <a:rPr lang="tr-TR" dirty="0" err="1" smtClean="0"/>
              <a:t>degredasyonu</a:t>
            </a:r>
            <a:r>
              <a:rPr lang="tr-TR" dirty="0" smtClean="0"/>
              <a:t> bütün hücrelerde özelleşmiş sistemler aracılığıyla gerçekleşir. </a:t>
            </a:r>
          </a:p>
          <a:p>
            <a:pPr marL="0" indent="0">
              <a:buNone/>
            </a:pPr>
            <a:r>
              <a:rPr lang="tr-TR" dirty="0" smtClean="0"/>
              <a:t>Protein </a:t>
            </a:r>
            <a:r>
              <a:rPr lang="tr-TR" dirty="0" err="1" smtClean="0"/>
              <a:t>degredasyonu</a:t>
            </a:r>
            <a:r>
              <a:rPr lang="tr-TR" dirty="0" smtClean="0"/>
              <a:t> anormal veya istenmeyen proteinlerin olmasını engeller.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Ökaryotik</a:t>
            </a:r>
            <a:r>
              <a:rPr lang="tr-TR" dirty="0" smtClean="0"/>
              <a:t> proteinlerin  yarılanma ömrü en az 30 </a:t>
            </a:r>
            <a:r>
              <a:rPr lang="tr-TR" dirty="0" err="1" smtClean="0"/>
              <a:t>sn</a:t>
            </a:r>
            <a:r>
              <a:rPr lang="tr-TR" dirty="0" smtClean="0"/>
              <a:t> olup günlerce sürebilir. Hatalı proteinler bakteri ve </a:t>
            </a:r>
            <a:r>
              <a:rPr lang="tr-TR" dirty="0" err="1" smtClean="0"/>
              <a:t>ökaryotik</a:t>
            </a:r>
            <a:r>
              <a:rPr lang="tr-TR" dirty="0" smtClean="0"/>
              <a:t> hücrelerde ATP-bağımlı </a:t>
            </a:r>
            <a:r>
              <a:rPr lang="tr-TR" dirty="0" err="1" smtClean="0"/>
              <a:t>sitozolik</a:t>
            </a:r>
            <a:r>
              <a:rPr lang="tr-TR" dirty="0" smtClean="0"/>
              <a:t> sistemler ile </a:t>
            </a:r>
            <a:r>
              <a:rPr lang="tr-TR" dirty="0" err="1" smtClean="0"/>
              <a:t>degrede</a:t>
            </a:r>
            <a:r>
              <a:rPr lang="tr-TR" dirty="0" smtClean="0"/>
              <a:t>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936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tr-TR" dirty="0"/>
              <a:t>Hatalı proteinler bakteri ve </a:t>
            </a:r>
            <a:r>
              <a:rPr lang="tr-TR" dirty="0" err="1"/>
              <a:t>ökaryotik</a:t>
            </a:r>
            <a:r>
              <a:rPr lang="tr-TR" dirty="0"/>
              <a:t> hücrelerde ATP-bağımlı </a:t>
            </a:r>
            <a:r>
              <a:rPr lang="tr-TR" dirty="0" err="1"/>
              <a:t>sitozolik</a:t>
            </a:r>
            <a:r>
              <a:rPr lang="tr-TR" dirty="0"/>
              <a:t> sistemler ile </a:t>
            </a:r>
            <a:r>
              <a:rPr lang="tr-TR" dirty="0" err="1"/>
              <a:t>degrede</a:t>
            </a:r>
            <a:r>
              <a:rPr lang="tr-TR" dirty="0"/>
              <a:t> edilir.</a:t>
            </a:r>
          </a:p>
          <a:p>
            <a:r>
              <a:rPr lang="tr-TR" dirty="0" err="1" smtClean="0"/>
              <a:t>Degredasyon</a:t>
            </a:r>
            <a:r>
              <a:rPr lang="tr-TR" dirty="0" smtClean="0"/>
              <a:t>, </a:t>
            </a:r>
            <a:r>
              <a:rPr lang="tr-TR" dirty="0" err="1"/>
              <a:t>ö</a:t>
            </a:r>
            <a:r>
              <a:rPr lang="tr-TR" dirty="0" err="1" smtClean="0"/>
              <a:t>karyotik</a:t>
            </a:r>
            <a:r>
              <a:rPr lang="tr-TR" dirty="0" smtClean="0"/>
              <a:t> hücrelerde ATP-bağımlı yolakla gerçekleşir. ATP-bağımlı yolak bir protein olan </a:t>
            </a:r>
            <a:r>
              <a:rPr lang="tr-TR" dirty="0" err="1" smtClean="0"/>
              <a:t>ubiquitin</a:t>
            </a:r>
            <a:r>
              <a:rPr lang="tr-TR" dirty="0" smtClean="0"/>
              <a:t> içerir. </a:t>
            </a:r>
            <a:r>
              <a:rPr lang="tr-TR" dirty="0" err="1" smtClean="0"/>
              <a:t>Ubiquitin</a:t>
            </a:r>
            <a:r>
              <a:rPr lang="tr-TR" dirty="0" smtClean="0"/>
              <a:t> 76 aminoasit kalıntısından oluşmaktadır. </a:t>
            </a:r>
            <a:r>
              <a:rPr lang="tr-TR" dirty="0" err="1" smtClean="0"/>
              <a:t>Degredasyonu</a:t>
            </a:r>
            <a:r>
              <a:rPr lang="tr-TR" dirty="0" smtClean="0"/>
              <a:t>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9782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Ekran Gösterisi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PROTEİN METABOLİZMASI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PROTEİN METABOLİZMASI</dc:title>
  <dc:creator>Ece Karakaya</dc:creator>
  <cp:lastModifiedBy>Microsoft</cp:lastModifiedBy>
  <cp:revision>2</cp:revision>
  <dcterms:created xsi:type="dcterms:W3CDTF">2018-10-10T13:22:12Z</dcterms:created>
  <dcterms:modified xsi:type="dcterms:W3CDTF">2018-10-11T11:04:49Z</dcterms:modified>
</cp:coreProperties>
</file>