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4" r:id="rId2"/>
    <p:sldId id="296" r:id="rId3"/>
    <p:sldId id="295" r:id="rId4"/>
    <p:sldId id="297" r:id="rId5"/>
    <p:sldId id="298" r:id="rId6"/>
    <p:sldId id="299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E661CB-288F-4025-913E-7A2A82B87BB1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BD1CF-BDD9-4C56-9C01-1DBCD4EDBC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157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674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9989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635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8752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6116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43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5238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284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3971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2657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1940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8948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64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82614"/>
            <a:ext cx="9144000" cy="627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855913" y="1473201"/>
            <a:ext cx="6553200" cy="204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tr-TR" altLang="tr-TR"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tr-TR" altLang="tr-TR"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r-TR" altLang="tr-TR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 rot="5400000">
            <a:off x="5785644" y="-4261643"/>
            <a:ext cx="620713" cy="914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200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2855913" y="2743201"/>
            <a:ext cx="6335712" cy="366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18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18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18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18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18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18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18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18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18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2000" b="1"/>
              <a:t>Prof. Dr. M. Muhtar Kutlu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Ankara Üniversitesi DTCF Halkbilim Bölümü </a:t>
            </a:r>
          </a:p>
          <a:p>
            <a:pPr eaLnBrk="1" hangingPunct="1">
              <a:spcBef>
                <a:spcPct val="50000"/>
              </a:spcBef>
            </a:pPr>
            <a:endParaRPr lang="tr-TR" altLang="tr-TR" sz="2000"/>
          </a:p>
        </p:txBody>
      </p:sp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2711451" y="1052513"/>
            <a:ext cx="6913563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tr-TR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eaLnBrk="1" hangingPunct="1">
              <a:defRPr/>
            </a:pPr>
            <a:endParaRPr lang="tr-TR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eaLnBrk="1" hangingPunct="1">
              <a:defRPr/>
            </a:pPr>
            <a:endParaRPr lang="tr-TR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 eaLnBrk="1" hangingPunct="1">
              <a:defRPr/>
            </a:pPr>
            <a:r>
              <a:rPr lang="tr-TR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ANADOLU GÖÇER KÜLTÜRÜ</a:t>
            </a:r>
          </a:p>
          <a:p>
            <a:pPr algn="ctr" eaLnBrk="1" hangingPunct="1">
              <a:defRPr/>
            </a:pPr>
            <a:endParaRPr lang="tr-TR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  <a:p>
            <a:pPr algn="ctr" eaLnBrk="1" hangingPunct="1">
              <a:defRPr/>
            </a:pPr>
            <a:r>
              <a:rPr lang="tr-TR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...sınırlar çizilmeden, duvarlar örülmeden... </a:t>
            </a:r>
          </a:p>
        </p:txBody>
      </p:sp>
    </p:spTree>
    <p:extLst>
      <p:ext uri="{BB962C8B-B14F-4D97-AF65-F5344CB8AC3E}">
        <p14:creationId xmlns:p14="http://schemas.microsoft.com/office/powerpoint/2010/main" val="100330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420470" y="2441985"/>
            <a:ext cx="75841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/>
              <a:t>Anadolu Göçer Kültürü dersine dair bir ilk ve son söz olmalı dersek…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235896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058114"/>
            <a:ext cx="6096000" cy="232217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tr-TR" sz="14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Öyküleri Habil ile Kabil’in mücadelesi ile başladı, (kardeştiler...)</a:t>
            </a:r>
            <a:endParaRPr lang="tr-TR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tr-TR" sz="14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Yerleşik çiftçi Kabil, çoban kardeşi Habil’i öldürdü.</a:t>
            </a:r>
            <a:endParaRPr lang="tr-TR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tr-TR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tr-TR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Sümer mitolojisinde Çoban Tanrısı </a:t>
            </a:r>
            <a:r>
              <a:rPr lang="tr-TR" sz="1400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Dumuzi</a:t>
            </a:r>
            <a:r>
              <a:rPr lang="tr-TR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ile Çiftçi Tanrısı </a:t>
            </a:r>
            <a:r>
              <a:rPr lang="tr-TR" sz="1400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Enkimdu</a:t>
            </a:r>
            <a:r>
              <a:rPr lang="tr-TR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arasında ilginç bir rekabet yaşanır: Paylaşamadıkları kız (sevgili/tanrıça) Bereket Tanrıçası </a:t>
            </a:r>
            <a:r>
              <a:rPr lang="tr-TR" sz="1400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İnanna</a:t>
            </a:r>
            <a:r>
              <a:rPr lang="tr-TR" sz="1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’dır</a:t>
            </a:r>
            <a:r>
              <a:rPr lang="tr-TR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tr-TR" sz="1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İnanna</a:t>
            </a:r>
            <a:r>
              <a:rPr lang="tr-TR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önce </a:t>
            </a:r>
            <a:r>
              <a:rPr lang="tr-TR" sz="1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Enkimdu’yu</a:t>
            </a:r>
            <a:r>
              <a:rPr lang="tr-TR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seçer ve kararını verir: “ Ben bakire (kendini kastederek); çiftçiyle evleneceğim, bitkileri bol yetiştiren, tahılı bol yetiştiren çiftçiyle…”</a:t>
            </a:r>
            <a:endParaRPr lang="tr-TR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tr-TR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455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908151" y="2628880"/>
            <a:ext cx="6096000" cy="104797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tr-TR" sz="3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Sonra ve çok </a:t>
            </a:r>
            <a:r>
              <a:rPr lang="tr-TR" sz="36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sonra…</a:t>
            </a:r>
            <a:endParaRPr lang="tr-TR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186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990165" y="1957725"/>
            <a:ext cx="8240357" cy="3065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tr-TR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“Sevgili </a:t>
            </a:r>
            <a:r>
              <a:rPr lang="tr-TR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Nenna</a:t>
            </a:r>
            <a:r>
              <a:rPr lang="tr-TR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der acımasız bir şarkı, ‘senin çoban işe yaramaz, nefesi leş gibi kokar, tabakta yemeği beceremez. Canın </a:t>
            </a:r>
            <a:r>
              <a:rPr lang="tr-TR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Nenna</a:t>
            </a:r>
            <a:r>
              <a:rPr lang="tr-TR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değiştir bu kafayı, bir köylüyü seç koca diye, akıllı uslu bir erkek olsun”</a:t>
            </a: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tr-TR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şarkı İtalya ‘da bugün hala söylenir (F. </a:t>
            </a:r>
            <a:r>
              <a:rPr lang="tr-TR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Braudel</a:t>
            </a:r>
            <a:r>
              <a:rPr lang="tr-TR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Akdeniz: Mekan ve Tarih</a:t>
            </a:r>
            <a:r>
              <a:rPr lang="tr-TR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İst. 1990, s. 144).</a:t>
            </a: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tr-TR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860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377440" y="1807286"/>
            <a:ext cx="7250654" cy="3034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tr-TR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Çok şey değişmemiştir. Kaybeden hep bellidir.</a:t>
            </a:r>
            <a:endParaRPr lang="tr-TR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tr-TR" sz="28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tr-TR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tr-TR" sz="28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Devlet </a:t>
            </a:r>
            <a:r>
              <a:rPr lang="tr-TR" sz="2800" dirty="0" err="1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Sarıkeçili</a:t>
            </a:r>
            <a:r>
              <a:rPr lang="tr-TR" sz="28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göçerlerin bu yıl son kez göçebileceğini söylüyor,</a:t>
            </a:r>
            <a:endParaRPr lang="tr-TR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tr-TR" sz="28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Yerleşmek zorundalar...</a:t>
            </a:r>
            <a:endParaRPr lang="tr-TR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tr-TR" sz="28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Öykünün sonu da başlangıcından farksız.</a:t>
            </a:r>
            <a:endParaRPr lang="tr-TR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692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139</Words>
  <Application>Microsoft Office PowerPoint</Application>
  <PresentationFormat>Geniş ekran</PresentationFormat>
  <Paragraphs>37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3" baseType="lpstr">
      <vt:lpstr>Arial</vt:lpstr>
      <vt:lpstr>Arial Rounded MT Bold</vt:lpstr>
      <vt:lpstr>Calibri</vt:lpstr>
      <vt:lpstr>Calibri Light</vt:lpstr>
      <vt:lpstr>Tahoma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Kullanıcı</dc:creator>
  <cp:lastModifiedBy>Kullanıcı</cp:lastModifiedBy>
  <cp:revision>31</cp:revision>
  <dcterms:created xsi:type="dcterms:W3CDTF">2017-11-29T13:26:08Z</dcterms:created>
  <dcterms:modified xsi:type="dcterms:W3CDTF">2017-11-30T07:22:32Z</dcterms:modified>
</cp:coreProperties>
</file>