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06.05.2018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 Soru-Cevap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49080"/>
            <a:ext cx="7391400" cy="648072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/>
              <a:t>SORU 2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r>
              <a:rPr lang="tr-TR" sz="3600" b="1" dirty="0"/>
              <a:t>Öğrenmeniz gereken konuları çalışırken nasıl planlarsınız?</a:t>
            </a:r>
            <a:endParaRPr lang="tr-TR" sz="3600" dirty="0"/>
          </a:p>
          <a:p>
            <a:endParaRPr lang="tr-TR" dirty="0"/>
          </a:p>
        </p:txBody>
      </p:sp>
      <p:pic>
        <p:nvPicPr>
          <p:cNvPr id="16386" name="Picture 2" descr="Image result for PLANLA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714752"/>
            <a:ext cx="2127425" cy="253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2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4292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dirty="0"/>
              <a:t>Nasıl planlamalıyım:</a:t>
            </a:r>
          </a:p>
          <a:p>
            <a:pPr lvl="0"/>
            <a:r>
              <a:rPr lang="tr-TR" dirty="0"/>
              <a:t>Konuyla ilgili okuduklarımın, edindiğim bilgilerin yeterliğini gözden geçiririm.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Çeşitli kaynaklardan eksiklerimi tamamlarım.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Problemin çözümünün göstergesini ( başka bir deyişle öğrenme hedeflerini) açıkça ortaya koyarım.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Alt hedefleri de belirler ve sıralarım.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Yukarıdaki işlemleri yaparken ne yaptığım ve nasıl yaptığım konusunda kendimi sorgularım.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Planlama yaparken, her aşamada olasılıkları düşünür, ona göre tercihimi yaparım.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Planımı başarı ile sürdürebilmek için zamanı etkili bir biçimde kullanırım.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92</Words>
  <Application>Microsoft Office PowerPoint</Application>
  <PresentationFormat>On-screen Show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Ofis Teması</vt:lpstr>
      <vt:lpstr>Öğrenme Soru-Cevap</vt:lpstr>
      <vt:lpstr>SORU 2 </vt:lpstr>
      <vt:lpstr>SORU 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Gonullu</cp:lastModifiedBy>
  <cp:revision>36</cp:revision>
  <dcterms:created xsi:type="dcterms:W3CDTF">2017-02-28T12:30:24Z</dcterms:created>
  <dcterms:modified xsi:type="dcterms:W3CDTF">2018-05-06T12:39:06Z</dcterms:modified>
</cp:coreProperties>
</file>