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06.05.2018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06.05.2018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06.05.2018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06.05.2018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06.05.2018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06.05.2018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06.05.2018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06.05.2018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06.05.2018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06.05.2018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06.05.2018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06.05.2018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Öğrenme Soru-Cevap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149080"/>
            <a:ext cx="7391400" cy="648072"/>
          </a:xfrm>
        </p:spPr>
        <p:txBody>
          <a:bodyPr/>
          <a:lstStyle/>
          <a:p>
            <a:pPr algn="r"/>
            <a:r>
              <a:rPr lang="tr-TR" dirty="0" smtClean="0"/>
              <a:t>Dr</a:t>
            </a:r>
            <a:r>
              <a:rPr lang="tr-TR" dirty="0"/>
              <a:t>. İpek Gönüllü</a:t>
            </a:r>
          </a:p>
        </p:txBody>
      </p:sp>
    </p:spTree>
    <p:extLst>
      <p:ext uri="{BB962C8B-B14F-4D97-AF65-F5344CB8AC3E}">
        <p14:creationId xmlns:p14="http://schemas.microsoft.com/office/powerpoint/2010/main" val="154720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071570"/>
          </a:xfrm>
        </p:spPr>
        <p:txBody>
          <a:bodyPr>
            <a:normAutofit fontScale="90000"/>
          </a:bodyPr>
          <a:lstStyle/>
          <a:p>
            <a:pPr algn="l"/>
            <a:r>
              <a:rPr lang="tr-TR" b="1" dirty="0"/>
              <a:t>SORU 2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/>
          <a:lstStyle/>
          <a:p>
            <a:r>
              <a:rPr lang="tr-TR" sz="3600" b="1" dirty="0"/>
              <a:t>Öğrenmeniz gereken konuları çalışırken nasıl planlarsınız?</a:t>
            </a:r>
            <a:endParaRPr lang="tr-TR" sz="3600" dirty="0"/>
          </a:p>
          <a:p>
            <a:endParaRPr lang="tr-TR" dirty="0"/>
          </a:p>
        </p:txBody>
      </p:sp>
      <p:pic>
        <p:nvPicPr>
          <p:cNvPr id="16386" name="Picture 2" descr="Image result for PLANLAM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3714752"/>
            <a:ext cx="2127425" cy="25336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b="1" dirty="0"/>
              <a:t>SORU 2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42928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tr-TR" dirty="0"/>
              <a:t>Nasıl planlamalıyım:</a:t>
            </a:r>
          </a:p>
          <a:p>
            <a:pPr lvl="0"/>
            <a:r>
              <a:rPr lang="tr-TR" dirty="0"/>
              <a:t>Konuyla ilgili okuduklarımın, edindiğim bilgilerin yeterliğini gözden geçiririm.</a:t>
            </a:r>
          </a:p>
          <a:p>
            <a:pPr lvl="0"/>
            <a:endParaRPr lang="tr-TR" dirty="0"/>
          </a:p>
          <a:p>
            <a:pPr lvl="0"/>
            <a:r>
              <a:rPr lang="tr-TR" dirty="0"/>
              <a:t>Çeşitli kaynaklardan eksiklerimi tamamlarım.</a:t>
            </a:r>
          </a:p>
          <a:p>
            <a:pPr lvl="0"/>
            <a:endParaRPr lang="tr-TR" dirty="0"/>
          </a:p>
          <a:p>
            <a:pPr lvl="0"/>
            <a:r>
              <a:rPr lang="tr-TR" dirty="0"/>
              <a:t>Problemin çözümünün göstergesini ( başka bir deyişle öğrenme hedeflerini) açıkça ortaya koyarım.</a:t>
            </a:r>
          </a:p>
          <a:p>
            <a:pPr lvl="0"/>
            <a:endParaRPr lang="tr-TR" dirty="0"/>
          </a:p>
          <a:p>
            <a:pPr lvl="0"/>
            <a:r>
              <a:rPr lang="tr-TR" dirty="0"/>
              <a:t>Alt hedefleri de belirler ve sıralarım.</a:t>
            </a:r>
          </a:p>
          <a:p>
            <a:pPr lvl="0"/>
            <a:endParaRPr lang="tr-TR" dirty="0"/>
          </a:p>
          <a:p>
            <a:pPr lvl="0"/>
            <a:r>
              <a:rPr lang="tr-TR" dirty="0"/>
              <a:t>Yukarıdaki işlemleri yaparken ne yaptığım ve nasıl yaptığım konusunda kendimi sorgularım.</a:t>
            </a:r>
          </a:p>
          <a:p>
            <a:pPr lvl="0"/>
            <a:endParaRPr lang="tr-TR" dirty="0"/>
          </a:p>
          <a:p>
            <a:pPr lvl="0"/>
            <a:r>
              <a:rPr lang="tr-TR" dirty="0"/>
              <a:t>Planlama yaparken, her aşamada olasılıkları düşünür, ona göre tercihimi yaparım.</a:t>
            </a:r>
          </a:p>
          <a:p>
            <a:pPr lvl="0"/>
            <a:endParaRPr lang="tr-TR" dirty="0"/>
          </a:p>
          <a:p>
            <a:pPr lvl="0"/>
            <a:r>
              <a:rPr lang="tr-TR" dirty="0"/>
              <a:t>Planımı başarı ile sürdürebilmek için zamanı etkili bir biçimde kullanırım.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92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Ofis Teması</vt:lpstr>
      <vt:lpstr>Öğrenme Soru-Cevap</vt:lpstr>
      <vt:lpstr>SORU 2 </vt:lpstr>
      <vt:lpstr>SORU 2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 Öğrencİsİ ve Yaşam boyu Öğrenme</dc:title>
  <dc:creator>user</dc:creator>
  <cp:lastModifiedBy>Gonullu</cp:lastModifiedBy>
  <cp:revision>36</cp:revision>
  <dcterms:created xsi:type="dcterms:W3CDTF">2017-02-28T12:30:24Z</dcterms:created>
  <dcterms:modified xsi:type="dcterms:W3CDTF">2018-05-06T12:39:06Z</dcterms:modified>
</cp:coreProperties>
</file>