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422 MODERN HİNT EDEBİYATI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5.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Bengal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Edebiyatı I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</a:t>
            </a:r>
            <a:r>
              <a:rPr lang="tr-TR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Edebiyatalrı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Upanishadların</a:t>
            </a:r>
            <a:r>
              <a:rPr lang="tr-TR" dirty="0"/>
              <a:t> bir kısmını </a:t>
            </a:r>
            <a:r>
              <a:rPr lang="tr-TR" dirty="0" err="1"/>
              <a:t>Bengal</a:t>
            </a:r>
            <a:r>
              <a:rPr lang="tr-TR" dirty="0"/>
              <a:t> diline çevirmiştir. </a:t>
            </a:r>
            <a:r>
              <a:rPr lang="tr-TR" dirty="0" err="1"/>
              <a:t>Bengal</a:t>
            </a:r>
            <a:r>
              <a:rPr lang="tr-TR" dirty="0"/>
              <a:t> dilinin İngilizce olarak gramerini yazmıştır. Raca </a:t>
            </a:r>
            <a:r>
              <a:rPr lang="tr-TR" dirty="0" err="1"/>
              <a:t>Radhakantha</a:t>
            </a:r>
            <a:r>
              <a:rPr lang="tr-TR" dirty="0"/>
              <a:t> Deva (1793-1867), "</a:t>
            </a:r>
            <a:r>
              <a:rPr lang="tr-TR" dirty="0" err="1"/>
              <a:t>Şabdakalpadruma</a:t>
            </a:r>
            <a:r>
              <a:rPr lang="tr-TR" dirty="0"/>
              <a:t>" adlı bir Sanskrit sözlük hazırlamıştır. Sanskrit dilinden çeviriler yapan bir başka ad </a:t>
            </a:r>
            <a:r>
              <a:rPr lang="tr-TR" dirty="0" err="1"/>
              <a:t>Bhavani</a:t>
            </a:r>
            <a:r>
              <a:rPr lang="tr-TR" dirty="0"/>
              <a:t> </a:t>
            </a:r>
            <a:r>
              <a:rPr lang="tr-TR" dirty="0" err="1"/>
              <a:t>Çarana</a:t>
            </a:r>
            <a:r>
              <a:rPr lang="tr-TR" dirty="0"/>
              <a:t> </a:t>
            </a:r>
            <a:r>
              <a:rPr lang="tr-TR" dirty="0" err="1"/>
              <a:t>Vandyopadhyay'dır</a:t>
            </a:r>
            <a:r>
              <a:rPr lang="tr-TR" dirty="0"/>
              <a:t> (1787-1848).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Bengal</a:t>
            </a:r>
            <a:r>
              <a:rPr lang="tr-TR" dirty="0"/>
              <a:t> edebiyatının üç büyük dönemi vardır: 1) Eski </a:t>
            </a:r>
            <a:r>
              <a:rPr lang="tr-TR" dirty="0" err="1"/>
              <a:t>Bengali</a:t>
            </a:r>
            <a:r>
              <a:rPr lang="tr-TR" dirty="0"/>
              <a:t> (950-1200), 2) Orta </a:t>
            </a:r>
            <a:r>
              <a:rPr lang="tr-TR" dirty="0" err="1"/>
              <a:t>Bengali</a:t>
            </a:r>
            <a:r>
              <a:rPr lang="tr-TR" dirty="0"/>
              <a:t> (1200-1800), Yeni </a:t>
            </a:r>
            <a:r>
              <a:rPr lang="tr-TR" dirty="0" err="1"/>
              <a:t>Bengali</a:t>
            </a:r>
            <a:r>
              <a:rPr lang="tr-TR" dirty="0"/>
              <a:t> (1800'den sonrası). Orta </a:t>
            </a:r>
            <a:r>
              <a:rPr lang="tr-TR" dirty="0" err="1"/>
              <a:t>Bengali'yi</a:t>
            </a:r>
            <a:r>
              <a:rPr lang="tr-TR" dirty="0"/>
              <a:t> de a) Geçiş Dönemi </a:t>
            </a:r>
            <a:r>
              <a:rPr lang="tr-TR" dirty="0" err="1"/>
              <a:t>Bengalisi</a:t>
            </a:r>
            <a:r>
              <a:rPr lang="tr-TR" dirty="0"/>
              <a:t> (1200-1350), b) İlk Orta </a:t>
            </a:r>
            <a:r>
              <a:rPr lang="tr-TR" dirty="0" err="1"/>
              <a:t>Bengali</a:t>
            </a:r>
            <a:r>
              <a:rPr lang="tr-TR" dirty="0"/>
              <a:t> (1350-1600), c) Son Orta </a:t>
            </a:r>
            <a:r>
              <a:rPr lang="tr-TR" dirty="0" err="1"/>
              <a:t>Bengali</a:t>
            </a:r>
            <a:r>
              <a:rPr lang="tr-TR" dirty="0"/>
              <a:t> (1600-1800) olarak üç devreye ayırmak mümkündür.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Eski </a:t>
            </a:r>
            <a:r>
              <a:rPr lang="tr-TR" dirty="0" err="1"/>
              <a:t>Bengali</a:t>
            </a:r>
            <a:r>
              <a:rPr lang="tr-TR" dirty="0"/>
              <a:t> döneminde göze çarpan en önemli kayıtlar, mistik şarkılardan oluşan kırk yedi </a:t>
            </a:r>
            <a:r>
              <a:rPr lang="tr-TR" dirty="0" err="1"/>
              <a:t>Çaryapada'dır</a:t>
            </a:r>
            <a:r>
              <a:rPr lang="tr-TR" dirty="0"/>
              <a:t>. Daha sonra </a:t>
            </a:r>
            <a:r>
              <a:rPr lang="tr-TR" dirty="0" err="1"/>
              <a:t>Gitagovinda'nın</a:t>
            </a:r>
            <a:r>
              <a:rPr lang="tr-TR" dirty="0"/>
              <a:t> yazarı </a:t>
            </a:r>
            <a:r>
              <a:rPr lang="tr-TR" dirty="0" err="1"/>
              <a:t>Cayadeva'yı</a:t>
            </a:r>
            <a:r>
              <a:rPr lang="tr-TR" dirty="0"/>
              <a:t> (</a:t>
            </a:r>
            <a:r>
              <a:rPr lang="tr-TR" dirty="0" err="1"/>
              <a:t>Coydev</a:t>
            </a:r>
            <a:r>
              <a:rPr lang="tr-TR" dirty="0"/>
              <a:t>) görürüz. </a:t>
            </a:r>
            <a:r>
              <a:rPr lang="tr-TR" dirty="0" err="1"/>
              <a:t>Cayadeva</a:t>
            </a:r>
            <a:r>
              <a:rPr lang="tr-TR" dirty="0"/>
              <a:t>, </a:t>
            </a:r>
            <a:r>
              <a:rPr lang="tr-TR" dirty="0" err="1"/>
              <a:t>Bengal'in</a:t>
            </a:r>
            <a:r>
              <a:rPr lang="tr-TR" dirty="0"/>
              <a:t> son bağımsız Hindu kralı </a:t>
            </a:r>
            <a:r>
              <a:rPr lang="tr-TR" dirty="0" err="1"/>
              <a:t>Lakshmanasena</a:t>
            </a:r>
            <a:r>
              <a:rPr lang="tr-TR" dirty="0"/>
              <a:t> zamanında (1180'ler) yaşamış ve Sanskrit diliyle yazmış bir şairdir. </a:t>
            </a:r>
            <a:r>
              <a:rPr lang="tr-TR" dirty="0" err="1"/>
              <a:t>Gitagovinda'da</a:t>
            </a:r>
            <a:r>
              <a:rPr lang="tr-TR" dirty="0"/>
              <a:t> </a:t>
            </a:r>
            <a:r>
              <a:rPr lang="tr-TR" dirty="0" err="1"/>
              <a:t>Krishna</a:t>
            </a:r>
            <a:r>
              <a:rPr lang="tr-TR" dirty="0"/>
              <a:t> ile </a:t>
            </a:r>
            <a:r>
              <a:rPr lang="tr-TR" dirty="0" err="1"/>
              <a:t>Radhā'nın</a:t>
            </a:r>
            <a:r>
              <a:rPr lang="tr-TR" dirty="0"/>
              <a:t> aşkını anlatmıştır.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Orta </a:t>
            </a:r>
            <a:r>
              <a:rPr lang="tr-TR" dirty="0" err="1"/>
              <a:t>Bengali</a:t>
            </a:r>
            <a:r>
              <a:rPr lang="tr-TR" dirty="0"/>
              <a:t> döneminde ilk olarak hikâye yazarları olan Kana </a:t>
            </a:r>
            <a:r>
              <a:rPr lang="tr-TR" dirty="0" err="1"/>
              <a:t>Haridatta</a:t>
            </a:r>
            <a:r>
              <a:rPr lang="tr-TR" dirty="0"/>
              <a:t> ve </a:t>
            </a:r>
            <a:r>
              <a:rPr lang="tr-TR" dirty="0" err="1"/>
              <a:t>Mayurabhatta'yı</a:t>
            </a:r>
            <a:r>
              <a:rPr lang="tr-TR" dirty="0"/>
              <a:t> (1200-1400 arası) sayabiliriz. Bu dönemde Müslümanların </a:t>
            </a:r>
            <a:r>
              <a:rPr lang="tr-TR" dirty="0" err="1"/>
              <a:t>Bengal'de</a:t>
            </a:r>
            <a:r>
              <a:rPr lang="tr-TR" dirty="0"/>
              <a:t> etkili olmaya çalıştıklarını görüyoruz. Orta </a:t>
            </a:r>
            <a:r>
              <a:rPr lang="tr-TR" dirty="0" err="1"/>
              <a:t>Bengali</a:t>
            </a:r>
            <a:r>
              <a:rPr lang="tr-TR" dirty="0"/>
              <a:t> döneminin ilk büyük şairi olarak </a:t>
            </a:r>
            <a:r>
              <a:rPr lang="tr-TR" dirty="0" err="1"/>
              <a:t>Krittivasa</a:t>
            </a:r>
            <a:r>
              <a:rPr lang="tr-TR" dirty="0"/>
              <a:t> </a:t>
            </a:r>
            <a:r>
              <a:rPr lang="tr-TR" dirty="0" err="1"/>
              <a:t>Ocha</a:t>
            </a:r>
            <a:r>
              <a:rPr lang="tr-TR" dirty="0"/>
              <a:t> </a:t>
            </a:r>
            <a:r>
              <a:rPr lang="tr-TR" dirty="0" err="1"/>
              <a:t>Mukhati</a:t>
            </a:r>
            <a:r>
              <a:rPr lang="tr-TR" dirty="0"/>
              <a:t> gösterilir.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Sanskrit </a:t>
            </a:r>
            <a:r>
              <a:rPr lang="tr-TR" dirty="0" err="1"/>
              <a:t>Rāmāyaõa</a:t>
            </a:r>
            <a:r>
              <a:rPr lang="tr-TR" dirty="0"/>
              <a:t> Destanı'nı </a:t>
            </a:r>
            <a:r>
              <a:rPr lang="tr-TR" dirty="0" err="1"/>
              <a:t>Bengal</a:t>
            </a:r>
            <a:r>
              <a:rPr lang="tr-TR" dirty="0"/>
              <a:t> diline aktarmıştır (1418). </a:t>
            </a:r>
            <a:r>
              <a:rPr lang="tr-TR" dirty="0" err="1"/>
              <a:t>Bhakti</a:t>
            </a:r>
            <a:r>
              <a:rPr lang="tr-TR" dirty="0"/>
              <a:t> hareketi 15.-16. yüzyıllarda etkinlik kazanmıştır. Bu etkiyle, </a:t>
            </a:r>
            <a:r>
              <a:rPr lang="tr-TR" dirty="0" err="1"/>
              <a:t>Bhagavata</a:t>
            </a:r>
            <a:r>
              <a:rPr lang="tr-TR" dirty="0"/>
              <a:t> </a:t>
            </a:r>
            <a:r>
              <a:rPr lang="tr-TR" dirty="0" err="1"/>
              <a:t>Purāna'dan</a:t>
            </a:r>
            <a:r>
              <a:rPr lang="tr-TR" dirty="0"/>
              <a:t> esinlenerek 1475'te bir </a:t>
            </a:r>
            <a:r>
              <a:rPr lang="tr-TR" dirty="0" err="1"/>
              <a:t>Krishna</a:t>
            </a:r>
            <a:r>
              <a:rPr lang="tr-TR" dirty="0"/>
              <a:t> efsanesi yazan  </a:t>
            </a:r>
            <a:r>
              <a:rPr lang="tr-TR" dirty="0" err="1"/>
              <a:t>Maladhara</a:t>
            </a:r>
            <a:r>
              <a:rPr lang="tr-TR" dirty="0"/>
              <a:t> </a:t>
            </a:r>
            <a:r>
              <a:rPr lang="tr-TR" dirty="0" err="1"/>
              <a:t>Vasu</a:t>
            </a:r>
            <a:r>
              <a:rPr lang="tr-TR" dirty="0"/>
              <a:t> </a:t>
            </a:r>
            <a:r>
              <a:rPr lang="tr-TR" dirty="0" err="1"/>
              <a:t>Gunaraca</a:t>
            </a:r>
            <a:r>
              <a:rPr lang="tr-TR" dirty="0"/>
              <a:t> </a:t>
            </a:r>
            <a:r>
              <a:rPr lang="tr-TR" dirty="0" err="1"/>
              <a:t>Khan'ı</a:t>
            </a:r>
            <a:r>
              <a:rPr lang="tr-TR" dirty="0"/>
              <a:t> da saymak gerekir.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dönemin büyük edebiyatçılarından biri de, büyük lirik şiirlerin yaratıcısı olan </a:t>
            </a:r>
            <a:r>
              <a:rPr lang="tr-TR" dirty="0" err="1"/>
              <a:t>Çandidasa'dır</a:t>
            </a:r>
            <a:r>
              <a:rPr lang="tr-TR" dirty="0"/>
              <a:t>. 15. yüzyılda </a:t>
            </a:r>
            <a:r>
              <a:rPr lang="tr-TR" dirty="0" err="1"/>
              <a:t>Bengal'de</a:t>
            </a:r>
            <a:r>
              <a:rPr lang="tr-TR" dirty="0"/>
              <a:t> büyük kültür ve edebiyat gelişmeleri olmuştur.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yüzyılın sonunda doğan ve adeta bir tanrı gibi sevilen </a:t>
            </a:r>
            <a:r>
              <a:rPr lang="tr-TR" dirty="0" err="1"/>
              <a:t>Çaitanya'nın</a:t>
            </a:r>
            <a:r>
              <a:rPr lang="tr-TR" dirty="0"/>
              <a:t> da </a:t>
            </a:r>
            <a:r>
              <a:rPr lang="tr-TR" dirty="0" err="1"/>
              <a:t>Bengal'e</a:t>
            </a:r>
            <a:r>
              <a:rPr lang="tr-TR" dirty="0"/>
              <a:t> ve </a:t>
            </a:r>
            <a:r>
              <a:rPr lang="tr-TR" dirty="0" err="1"/>
              <a:t>Bengal</a:t>
            </a:r>
            <a:r>
              <a:rPr lang="tr-TR" dirty="0"/>
              <a:t> edebiyatına katkısı büyük olmuştur. Ölümünden sonra onun yaşam öyküsünü anlatan birçok eser yazılmıştır. 16. ve 17. yüzyıllarda lirik şiirler ve </a:t>
            </a:r>
            <a:r>
              <a:rPr lang="tr-TR" dirty="0" err="1"/>
              <a:t>Radhā-Krishna</a:t>
            </a:r>
            <a:r>
              <a:rPr lang="tr-TR" dirty="0"/>
              <a:t> aşkını anlatan şarkılar önemini sürdürmüştür.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Vishnucu</a:t>
            </a:r>
            <a:r>
              <a:rPr lang="tr-TR" dirty="0"/>
              <a:t> şairler içinde </a:t>
            </a:r>
            <a:r>
              <a:rPr lang="tr-TR" dirty="0" err="1"/>
              <a:t>Maithili</a:t>
            </a:r>
            <a:r>
              <a:rPr lang="tr-TR" dirty="0"/>
              <a:t> ve </a:t>
            </a:r>
            <a:r>
              <a:rPr lang="tr-TR" dirty="0" err="1"/>
              <a:t>Bengaliyi</a:t>
            </a:r>
            <a:r>
              <a:rPr lang="tr-TR" dirty="0"/>
              <a:t> karışık kullanan </a:t>
            </a:r>
            <a:r>
              <a:rPr lang="tr-TR" dirty="0" err="1"/>
              <a:t>Vidyapati</a:t>
            </a:r>
            <a:r>
              <a:rPr lang="tr-TR" dirty="0"/>
              <a:t> dikkatimizi çeker. Orta </a:t>
            </a:r>
            <a:r>
              <a:rPr lang="tr-TR" dirty="0" err="1"/>
              <a:t>Bengali</a:t>
            </a:r>
            <a:r>
              <a:rPr lang="tr-TR" dirty="0"/>
              <a:t> edebiyatının son kısmında </a:t>
            </a:r>
            <a:r>
              <a:rPr lang="tr-TR" dirty="0" err="1"/>
              <a:t>Yadunandana</a:t>
            </a:r>
            <a:r>
              <a:rPr lang="tr-TR" dirty="0"/>
              <a:t> </a:t>
            </a:r>
            <a:r>
              <a:rPr lang="tr-TR" dirty="0" err="1"/>
              <a:t>Dasa</a:t>
            </a:r>
            <a:r>
              <a:rPr lang="tr-TR" dirty="0"/>
              <a:t>, </a:t>
            </a:r>
            <a:r>
              <a:rPr lang="tr-TR" dirty="0" err="1"/>
              <a:t>Racavallabha</a:t>
            </a:r>
            <a:r>
              <a:rPr lang="tr-TR" dirty="0"/>
              <a:t>, </a:t>
            </a:r>
            <a:r>
              <a:rPr lang="tr-TR" dirty="0" err="1"/>
              <a:t>Manoharadasa</a:t>
            </a:r>
            <a:r>
              <a:rPr lang="tr-TR" dirty="0"/>
              <a:t> gibi yazarları, yüzlerce şairi sayabiliriz.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1800'lerden itibaren başlayan Yeni </a:t>
            </a:r>
            <a:r>
              <a:rPr lang="tr-TR" dirty="0" err="1"/>
              <a:t>Bengal</a:t>
            </a:r>
            <a:r>
              <a:rPr lang="tr-TR" dirty="0"/>
              <a:t> Edebiyatı dönemi ise, çok daha fazla tanıdık adlarla doludur. Bunların başında Raca </a:t>
            </a:r>
            <a:r>
              <a:rPr lang="tr-TR" dirty="0" err="1"/>
              <a:t>Rammohan</a:t>
            </a:r>
            <a:r>
              <a:rPr lang="tr-TR" dirty="0"/>
              <a:t> </a:t>
            </a:r>
            <a:r>
              <a:rPr lang="tr-TR" dirty="0" err="1"/>
              <a:t>Roy</a:t>
            </a:r>
            <a:r>
              <a:rPr lang="tr-TR" dirty="0"/>
              <a:t> (1772-1833) gelir. </a:t>
            </a:r>
            <a:r>
              <a:rPr lang="tr-TR" dirty="0" err="1"/>
              <a:t>Vedanta</a:t>
            </a:r>
            <a:r>
              <a:rPr lang="tr-TR" dirty="0"/>
              <a:t> </a:t>
            </a:r>
            <a:r>
              <a:rPr lang="tr-TR" dirty="0" err="1"/>
              <a:t>Grantha'yı</a:t>
            </a:r>
            <a:r>
              <a:rPr lang="tr-TR" dirty="0"/>
              <a:t> ve daha pek çok kitabı yazmıştır.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1362</TotalTime>
  <Words>498</Words>
  <Application>Microsoft Office PowerPoint</Application>
  <PresentationFormat>Ekran Gösterisi (4:3)</PresentationFormat>
  <Paragraphs>26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422 MODERN HİNT EDEBİYATI  5. HAFTA  Bengal Edebiyatı I      </vt:lpstr>
      <vt:lpstr>   HİN 422 MODERN HİNT EDEBİYATI</vt:lpstr>
      <vt:lpstr>   HİN 422 MODERN HİNT EDEBİYATI</vt:lpstr>
      <vt:lpstr>  HİN 422 MODERN HİNT EDEBİYATI</vt:lpstr>
      <vt:lpstr>   HİN 422 MODERN HİNT EDEBİYATI</vt:lpstr>
      <vt:lpstr>  HİN 422 MODERN HİNT EDEBİYATI</vt:lpstr>
      <vt:lpstr>   HİN 422 MODERN HİNT EDEBİYATI</vt:lpstr>
      <vt:lpstr>   HİN 422 MODERN HİNT EDEBİYATI</vt:lpstr>
      <vt:lpstr>   HİN 422 MODERN HİNT EDEBİYATI</vt:lpstr>
      <vt:lpstr>   HİN 422 MODERN HİNT EDEBİYATI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145</cp:revision>
  <dcterms:created xsi:type="dcterms:W3CDTF">2014-11-21T09:52:05Z</dcterms:created>
  <dcterms:modified xsi:type="dcterms:W3CDTF">2020-02-25T19:07:04Z</dcterms:modified>
</cp:coreProperties>
</file>