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Tanışma ve Ders Tanıtımı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6405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Sosyoloji nedir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Kavramlar Üzerine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6500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tr-TR" dirty="0">
                <a:solidFill>
                  <a:prstClr val="black"/>
                </a:solidFill>
                <a:ea typeface="+mn-ea"/>
                <a:cs typeface="+mn-cs"/>
              </a:rPr>
              <a:t>Eğitim sosyolojisi nedir</a:t>
            </a:r>
            <a:r>
              <a:rPr lang="tr-TR" dirty="0" smtClean="0">
                <a:solidFill>
                  <a:prstClr val="black"/>
                </a:solidFill>
                <a:ea typeface="+mn-ea"/>
                <a:cs typeface="+mn-cs"/>
              </a:rPr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solidFill>
                  <a:srgbClr val="000000"/>
                </a:solidFill>
                <a:latin typeface="Arial"/>
              </a:rPr>
              <a:t>Eğitim Sosyolojisi akımına mensup sosyologlar eğitimcileri, okulları ve diğer kurumları toplumsal ve kültürel çerçeveleri, içinde </a:t>
            </a:r>
            <a:r>
              <a:rPr lang="tr-TR" dirty="0" smtClean="0">
                <a:solidFill>
                  <a:srgbClr val="000000"/>
                </a:solidFill>
                <a:latin typeface="Arial"/>
              </a:rPr>
              <a:t>anlama</a:t>
            </a:r>
          </a:p>
          <a:p>
            <a:r>
              <a:rPr lang="tr-TR" dirty="0" smtClean="0">
                <a:solidFill>
                  <a:srgbClr val="000000"/>
                </a:solidFill>
                <a:latin typeface="Arial"/>
              </a:rPr>
              <a:t>eğitim </a:t>
            </a:r>
            <a:r>
              <a:rPr lang="tr-TR" dirty="0">
                <a:solidFill>
                  <a:srgbClr val="000000"/>
                </a:solidFill>
                <a:latin typeface="Arial"/>
              </a:rPr>
              <a:t>ile toplum arasındaki ilişkilerin </a:t>
            </a:r>
            <a:r>
              <a:rPr lang="tr-TR" dirty="0" smtClean="0">
                <a:solidFill>
                  <a:srgbClr val="000000"/>
                </a:solidFill>
                <a:latin typeface="Arial"/>
              </a:rPr>
              <a:t>kavranması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35629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36</Words>
  <Application>Microsoft Office PowerPoint</Application>
  <PresentationFormat>Ekran Gösterisi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Kent</vt:lpstr>
      <vt:lpstr>Tanışma ve Ders Tanıtımı </vt:lpstr>
      <vt:lpstr>Sosyoloji nedir</vt:lpstr>
      <vt:lpstr>Eğitim sosyolojisi nedir?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Tanışma ve Ders Tanıtımı </dc:title>
  <dc:creator>Administrator</dc:creator>
  <cp:lastModifiedBy>Administrator</cp:lastModifiedBy>
  <cp:revision>1</cp:revision>
  <dcterms:created xsi:type="dcterms:W3CDTF">2019-11-19T05:44:44Z</dcterms:created>
  <dcterms:modified xsi:type="dcterms:W3CDTF">2019-11-19T05:49:11Z</dcterms:modified>
</cp:coreProperties>
</file>