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09D98-2762-476A-A598-EC3AD0C45282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CE504-F562-44C7-A803-74BB6E028E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197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III.TEMEL ÖDEV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794713" y="4125181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9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80160" y="773083"/>
            <a:ext cx="3400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chemeClr val="accent5"/>
                </a:solidFill>
              </a:rPr>
              <a:t>3. TEMEL ÖDEV</a:t>
            </a:r>
            <a:endParaRPr lang="tr-TR" sz="3200" b="1" dirty="0">
              <a:solidFill>
                <a:schemeClr val="accent5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280160" y="1571105"/>
            <a:ext cx="9817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AB doğrusunun semt açısı ve bu doğru ile diğer bir BP doğrusunun arasındaki </a:t>
            </a:r>
            <a:r>
              <a:rPr lang="el-GR" dirty="0" smtClean="0"/>
              <a:t>β</a:t>
            </a:r>
            <a:r>
              <a:rPr lang="tr-TR" dirty="0" smtClean="0"/>
              <a:t> açısı veriliyor. BP doğrusunun semt açısı isteniyor.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933" y="2430683"/>
            <a:ext cx="4017942" cy="31250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295" y="2430683"/>
            <a:ext cx="3786138" cy="312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9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98" y="1509106"/>
            <a:ext cx="2783217" cy="90989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498" y="3041440"/>
            <a:ext cx="5502299" cy="128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28058" y="1371600"/>
            <a:ext cx="4135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accent5"/>
                </a:solidFill>
              </a:rPr>
              <a:t>Örnek: (AB)=86.20, </a:t>
            </a:r>
            <a:r>
              <a:rPr lang="el-GR" b="1" dirty="0" smtClean="0">
                <a:solidFill>
                  <a:schemeClr val="accent5"/>
                </a:solidFill>
              </a:rPr>
              <a:t>β</a:t>
            </a:r>
            <a:r>
              <a:rPr lang="tr-TR" b="1" dirty="0" smtClean="0">
                <a:solidFill>
                  <a:schemeClr val="accent5"/>
                </a:solidFill>
              </a:rPr>
              <a:t>=12.79 ise  (BP)=?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477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128058" y="1371600"/>
            <a:ext cx="4294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accent5"/>
                </a:solidFill>
              </a:rPr>
              <a:t>Örnek: (AB)=125.86 </a:t>
            </a:r>
            <a:r>
              <a:rPr lang="el-GR" b="1" dirty="0" smtClean="0">
                <a:solidFill>
                  <a:schemeClr val="accent5"/>
                </a:solidFill>
              </a:rPr>
              <a:t>β</a:t>
            </a:r>
            <a:r>
              <a:rPr lang="tr-TR" b="1" dirty="0" smtClean="0">
                <a:solidFill>
                  <a:schemeClr val="accent5"/>
                </a:solidFill>
              </a:rPr>
              <a:t>=227.89 ise  (BP)=?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6222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04509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65</Words>
  <Application>Microsoft Office PowerPoint</Application>
  <PresentationFormat>Geniş ekran</PresentationFormat>
  <Paragraphs>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Garamond</vt:lpstr>
      <vt:lpstr>Organik</vt:lpstr>
      <vt:lpstr>MÜHENDİSLİKTE ÖLÇME BİLGİSİ 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7</cp:revision>
  <dcterms:created xsi:type="dcterms:W3CDTF">2020-01-21T18:18:14Z</dcterms:created>
  <dcterms:modified xsi:type="dcterms:W3CDTF">2020-01-21T20:51:55Z</dcterms:modified>
</cp:coreProperties>
</file>