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09D98-2762-476A-A598-EC3AD0C45282}" type="datetimeFigureOut">
              <a:rPr lang="tr-TR" smtClean="0"/>
              <a:t>21.01.2020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CE504-F562-44C7-A803-74BB6E028E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197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785093" y="1700074"/>
            <a:ext cx="6630278" cy="1502690"/>
          </a:xfrm>
        </p:spPr>
        <p:txBody>
          <a:bodyPr/>
          <a:lstStyle/>
          <a:p>
            <a:r>
              <a:rPr lang="tr-TR" sz="4800" b="1" dirty="0" smtClean="0"/>
              <a:t>MÜHENDİSLİKTE ÖLÇME BİLGİSİ </a:t>
            </a:r>
            <a:endParaRPr lang="tr-TR" sz="48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III.TEMEL ÖDEV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794713" y="4125181"/>
            <a:ext cx="4942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Prof. Dr. Engin YURTSEVEN 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175139" y="3021876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chemeClr val="accent4">
                    <a:lumMod val="75000"/>
                  </a:schemeClr>
                </a:solidFill>
              </a:rPr>
              <a:t>9</a:t>
            </a: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</a:rPr>
              <a:t>.HAFTA</a:t>
            </a:r>
            <a:endParaRPr lang="tr-TR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80160" y="773083"/>
            <a:ext cx="3400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chemeClr val="accent5"/>
                </a:solidFill>
              </a:rPr>
              <a:t>3. TEMEL ÖDEV</a:t>
            </a:r>
            <a:endParaRPr lang="tr-TR" sz="3200" b="1" dirty="0">
              <a:solidFill>
                <a:schemeClr val="accent5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280160" y="1571105"/>
            <a:ext cx="98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 AB doğrusunun semt açısı ve bu doğru ile diğer bir BP doğrusunun arasındaki </a:t>
            </a:r>
            <a:r>
              <a:rPr lang="el-GR" dirty="0" smtClean="0"/>
              <a:t>β</a:t>
            </a:r>
            <a:r>
              <a:rPr lang="tr-TR" dirty="0" smtClean="0"/>
              <a:t> açısı veriliyor. BP doğrusunun semt açısı isteniyor.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933" y="2430683"/>
            <a:ext cx="4017942" cy="312506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295" y="2430683"/>
            <a:ext cx="3786138" cy="31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498" y="1509106"/>
            <a:ext cx="2783217" cy="90989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498" y="3041440"/>
            <a:ext cx="5502299" cy="128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128058" y="1371600"/>
            <a:ext cx="413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accent5"/>
                </a:solidFill>
              </a:rPr>
              <a:t>Örnek: (AB)=86.20, </a:t>
            </a:r>
            <a:r>
              <a:rPr lang="el-GR" b="1" dirty="0" smtClean="0">
                <a:solidFill>
                  <a:schemeClr val="accent5"/>
                </a:solidFill>
              </a:rPr>
              <a:t>β</a:t>
            </a:r>
            <a:r>
              <a:rPr lang="tr-TR" b="1" dirty="0" smtClean="0">
                <a:solidFill>
                  <a:schemeClr val="accent5"/>
                </a:solidFill>
              </a:rPr>
              <a:t>=12.79 ise  (BP)=?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477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128058" y="1371600"/>
            <a:ext cx="429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accent5"/>
                </a:solidFill>
              </a:rPr>
              <a:t>Örnek: (AB)=125.86 </a:t>
            </a:r>
            <a:r>
              <a:rPr lang="el-GR" b="1" dirty="0" smtClean="0">
                <a:solidFill>
                  <a:schemeClr val="accent5"/>
                </a:solidFill>
              </a:rPr>
              <a:t>β</a:t>
            </a:r>
            <a:r>
              <a:rPr lang="tr-TR" b="1" dirty="0" smtClean="0">
                <a:solidFill>
                  <a:schemeClr val="accent5"/>
                </a:solidFill>
              </a:rPr>
              <a:t>=227.89 ise  (BP)=?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622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450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65</Words>
  <Application>Microsoft Office PowerPoint</Application>
  <PresentationFormat>Geniş ekran</PresentationFormat>
  <Paragraphs>8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Organik</vt:lpstr>
      <vt:lpstr>MÜHENDİSLİKTE ÖLÇME BİLGİSİ 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MÜHENDİSLİKTE ÖLÇME BİLGİSİ</dc:title>
  <dc:creator>m.sevba yılmaz</dc:creator>
  <cp:lastModifiedBy>m.sevba yılmaz</cp:lastModifiedBy>
  <cp:revision>7</cp:revision>
  <dcterms:created xsi:type="dcterms:W3CDTF">2020-01-21T18:18:14Z</dcterms:created>
  <dcterms:modified xsi:type="dcterms:W3CDTF">2020-01-21T20:51:55Z</dcterms:modified>
</cp:coreProperties>
</file>