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B9B448-9EE4-49FD-B831-41CCD5A6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D8D67EC-7284-47A0-AE58-B2F9457F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1544-6873-4F09-A525-CC0301B05483}" type="datetimeFigureOut">
              <a:rPr lang="tr-TR" smtClean="0"/>
              <a:t>10.02.2021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B639C6E-43AF-4F4B-B8E2-5EABA2758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3D1B646-D027-4C2D-B060-E5B568BF4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91F7-D245-4AC0-9E7E-6D26DF0E0E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775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189B015-B7EA-4CA6-9E9B-7C94D055C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00FDF0C-4301-4A8A-A4F9-0C7FA73FB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2A9E870-095E-4A5A-9690-CB657AF6A4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91544-6873-4F09-A525-CC0301B05483}" type="datetimeFigureOut">
              <a:rPr lang="tr-TR" smtClean="0"/>
              <a:t>10.02.2021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4049A73-1028-4272-AAFB-A1ED90A4C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7EAA4B-6DD9-48A3-90EE-28093401E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691F7-D245-4AC0-9E7E-6D26DF0E0E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796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0DDFF575-DA24-457A-82B7-32F8FAA96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EOB125-DOĞRU AKIM (D.C) DEVRE ANALİZİ</a:t>
            </a: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E5CAE51-CBCC-427C-B778-AEF08387EA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78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2FFE732A-0F82-4CAB-8CBA-100A1253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3623411-8014-495D-81E8-56F368F31A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2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DCC2D07-7D4D-44C0-8354-10CDFBF00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477FE0F-7895-4CB4-831F-33C1355BC2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09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173F139-33BE-49C6-8742-5F3354BF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185B97C-78D6-4D61-900F-814720492B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10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9C835E16-5E44-4630-824F-77F59B626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E27D098-31F1-484B-ADB6-2BAB11F022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16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9619892B-8A3A-4EEF-80B3-4F0C3F8D2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7994020-0C76-4EC7-AF6D-5CC44B14B7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42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7E61558E-65D5-4502-A038-6C18800DF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95CDE5D-A5EF-45A9-984F-4680536077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24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EACB9E4C-9DD4-43C6-8C9D-22DB03B5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38C478D-0AC9-4025-B65B-76B327E5F7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99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CBE64DEA-1856-4097-B213-929F050C8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A271124-84FE-4BDC-AF2A-366072EB91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85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EC6436AD-85D0-472D-AFC8-773833BB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4687EBF-A57F-4577-8CE5-910F847B2B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98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325F72F-F84E-4145-84F1-B26486B0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9301035-856A-44CC-A62B-13FEC713A4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2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7F780AEB-FA3D-4AF0-B94A-E1400C0C1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0D12DDF-ED96-426C-9251-7209B9A15A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96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D7CB2F3C-3958-46A8-87C8-21DCEC366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13A94E2-B712-445F-A510-8636EF713B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37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F67CB982-3564-499E-9FE3-0F932B4F6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02C6FF3-107A-491D-80B7-4D4DB3B386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51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EA57FA7A-871F-4E84-9D97-B80DE047E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8BAE8F9-B17D-4BD9-9DF5-B0668D7ADE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5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7F890A6-939F-4F42-ADA0-65A2A5717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499275E-9349-4C2A-8400-A96DE2BA94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5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AADC3EED-7F46-4C6F-9F3A-C05C83098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03597C2-7251-4200-85C7-056801E0C7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92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EB9CE3E-78A4-4FF8-819E-F4332938C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757F88D-DAAA-43C8-BF38-1C12037796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90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EA681FF-C1C9-4EBB-A304-27C27DE38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EE1908D-9029-4167-A63C-BA69BE7612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24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00339A1A-62D7-44AB-9DBF-819DD738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2BC1582-A4F2-4D9E-B425-649F6090EB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89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55AF22D-CDDB-47CC-A62E-B608C75F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ADD84E6-5132-45A7-B123-70CE804AA6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97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9F267D64-8FF5-443A-B0AE-8247D689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BE2610D-AECD-497C-9C26-5E19A3E0B2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2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0DB070E0-D2E0-4F44-BB7A-45241C2E6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1F1EBEB-B490-475C-B6AD-35AD9C1761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0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AE91516-526E-4199-BA76-4013863C5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74A49B4-287C-42AA-8558-09F1232148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84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D6D2844-73A3-44B3-A180-5AA92B0FF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F4B5510-EC68-485B-A999-58B38040AF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39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F9BE2CCD-4C78-4B66-9FEC-8D494117E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194D421-DD99-48EF-8B4B-66CCEEFDC7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80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F62CD65-2CBE-40E7-BA3E-700A24431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FA67445-56C7-4344-BF93-C4C3743FD9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48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A171899-B2D3-4675-9A76-9CFE8A3D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5C01536-DF63-4CE7-877A-A154CAC4F6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89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F68FC06-0C47-4EC4-A603-EA768C93F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889598F-762F-4814-AD1D-4DD5A5F2C4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584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1CB8C73-6CCE-4046-8393-B6644E7AD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44D4024-11E8-46CA-8DAE-0180788EC9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899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2A2E403-271D-4A6B-9815-5730FA9FA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604A012-0780-4042-9914-5A889CFB1C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134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CFE63089-4BFE-4096-994F-6F2D600E8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2A9FBB5-33E7-4C9A-9070-89C4F0C923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438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65B3300D-A7AF-4DDE-B945-2E97D903C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647B3DF-389C-4DFF-8FC6-EE7C9BF16C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9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996B8426-AC04-4E20-B782-14D77962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20AECDD-3C76-4E13-BFFB-67FA17D52D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42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7832B21F-AE21-4947-80F3-4C05D0CDA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1857BA5-0DBF-42EA-AD75-37C8D89964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3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97B946A-414F-48EE-A58C-323E7AD63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B75BB5B-4D36-43A5-9B7B-CA8574DDF8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59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FDA6AF4D-434F-4B65-8D9A-7CD2EC0A7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4F2879B-F15B-4056-B941-1FBAE1A42C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68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6C6AB06B-E010-4F63-B726-9FCD2D078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9F29126-2C82-49D2-B887-D3E3CCD4F3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6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F08409C-F086-4AE0-B259-31CE250CE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74E3D4B-47BD-444B-9F31-FB206F3861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33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Geniş ekran</PresentationFormat>
  <Paragraphs>1</Paragraphs>
  <Slides>39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Teması</vt:lpstr>
      <vt:lpstr>EOB125-DOĞRU AKIM (D.C) DEVRE ANALİZİ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EOB125-DOĞRU AKIM (D.C) DEVRE ANALİZİ</dc:title>
  <dc:creator>hüseyin k.erdem</dc:creator>
  <cp:lastModifiedBy>hüseyin k.erdem</cp:lastModifiedBy>
  <cp:revision>1</cp:revision>
  <dcterms:created xsi:type="dcterms:W3CDTF">2021-02-10T20:27:31Z</dcterms:created>
  <dcterms:modified xsi:type="dcterms:W3CDTF">2021-02-10T20:27:31Z</dcterms:modified>
</cp:coreProperties>
</file>