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788150" cy="99234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7ED87-BA15-4141-BEE2-35E31B71A297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73E5-D591-4A03-89F0-EF59CC8C463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4908-6992-47C9-9CEF-21394039BBB3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2FBF-F03B-476E-8F63-ADBE45D9F67F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84B9-2117-4D2C-B3C2-5FE32A6FBC29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1C9A-24A1-4646-8D31-515EB3F6A4A3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B716-306A-4E19-A5BD-91EA415CD558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1258C-9C06-4A24-BE91-A0699B1430DA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6F9A-B6B2-401F-8CF1-285AC896109B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1559-914A-4F68-957E-82E7A1EDFFA0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3707-44FE-4EF1-AFDA-AF96E004AE93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0592-3144-472D-BB11-0DB3E25B6D14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DB41-A21B-424A-8F8A-EE4434DF27EC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12BA3-063E-40B7-BB74-5DF6E6CB67C4}" type="datetime1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PAZAR İLE İLGİLİ STRATEJİLER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8C566-1411-4945-A19B-F69D9D07B61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Çok Yönlü Çeşitlendirme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22538"/>
            <a:ext cx="7772400" cy="36083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smtClean="0"/>
              <a:t>Ürün ve teknolojik açıdan benzerlik yerine pazar fırsatlarının söz konusu olduğu alanlara girilmesi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Çok yönlü Çeşitlendirmenin Koşulları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smtClean="0"/>
              <a:t>Bulunulan sektördeki satışlar düşme eğilimi gösteriyorsa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İşletmenin serbest kaynakları varsa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Kaynakların farklı alanlarda daha başarılı bir şekilde kullanılması söz konusuysa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Başka alanlarda fırsatlar söz konusuysa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Sinerjiden başka alanlarda yararlanmak söz konusu olacaksa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Birleşerek Büyüme Stratejileri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8840"/>
            <a:ext cx="7200800" cy="37100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/>
              <a:t>İşletmelerin başka işletmelerle birleşmeleri ve bu sayede büyümeleri</a:t>
            </a:r>
          </a:p>
          <a:p>
            <a:pPr lvl="1">
              <a:lnSpc>
                <a:spcPct val="90000"/>
              </a:lnSpc>
            </a:pPr>
            <a:r>
              <a:rPr lang="tr-TR" dirty="0" smtClean="0"/>
              <a:t>Dikey Büyüme</a:t>
            </a:r>
          </a:p>
          <a:p>
            <a:pPr lvl="1">
              <a:lnSpc>
                <a:spcPct val="90000"/>
              </a:lnSpc>
            </a:pPr>
            <a:r>
              <a:rPr lang="tr-TR" dirty="0" smtClean="0"/>
              <a:t>Yatay Büyüme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Dikey Büyümenin Faydaları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988840"/>
            <a:ext cx="7543800" cy="3859212"/>
          </a:xfrm>
        </p:spPr>
        <p:txBody>
          <a:bodyPr/>
          <a:lstStyle/>
          <a:p>
            <a:pPr eaLnBrk="1" hangingPunct="1"/>
            <a:r>
              <a:rPr lang="tr-TR" dirty="0" smtClean="0"/>
              <a:t>Daha ekonomik bir üretim gerçekleştirip dağıtım karlarından daha fazla yararlanmak,</a:t>
            </a:r>
          </a:p>
          <a:p>
            <a:pPr eaLnBrk="1" hangingPunct="1"/>
            <a:r>
              <a:rPr lang="tr-TR" dirty="0" smtClean="0"/>
              <a:t>Ürün farklılaştırmasını kolaylaştırmak,</a:t>
            </a:r>
          </a:p>
          <a:p>
            <a:pPr eaLnBrk="1" hangingPunct="1"/>
            <a:r>
              <a:rPr lang="tr-TR" dirty="0" smtClean="0"/>
              <a:t>Tüketicilere daha yakın olmak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Dikey Büyüme Türleri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55850"/>
            <a:ext cx="7772400" cy="3775075"/>
          </a:xfrm>
        </p:spPr>
        <p:txBody>
          <a:bodyPr/>
          <a:lstStyle/>
          <a:p>
            <a:pPr eaLnBrk="1" hangingPunct="1"/>
            <a:r>
              <a:rPr lang="tr-TR" dirty="0" smtClean="0"/>
              <a:t>İleri Doğru Büyüme (dağıtım kanalları)</a:t>
            </a:r>
          </a:p>
          <a:p>
            <a:pPr eaLnBrk="1" hangingPunct="1"/>
            <a:r>
              <a:rPr lang="tr-TR" dirty="0" smtClean="0"/>
              <a:t>Geri Doğru Büyüme (tedarikçiler)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Yatay Büyüme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Aynı ürünü üreten ve aynı faaliyetleri gösteren işletmelerle birleşme</a:t>
            </a:r>
          </a:p>
          <a:p>
            <a:pPr lvl="1"/>
            <a:r>
              <a:rPr lang="tr-TR" dirty="0" smtClean="0"/>
              <a:t>Stratejik İşbirlikleri</a:t>
            </a:r>
          </a:p>
          <a:p>
            <a:pPr lvl="1"/>
            <a:r>
              <a:rPr lang="tr-TR" dirty="0" smtClean="0"/>
              <a:t>Ortaklaşa Rekabet (</a:t>
            </a:r>
            <a:r>
              <a:rPr lang="tr-TR" dirty="0" err="1" smtClean="0"/>
              <a:t>coopetition</a:t>
            </a:r>
            <a:r>
              <a:rPr lang="tr-TR" dirty="0" smtClean="0"/>
              <a:t>)</a:t>
            </a:r>
          </a:p>
          <a:p>
            <a:pPr algn="ctr" eaLnBrk="1" hangingPunct="1">
              <a:buFont typeface="Wingdings" pitchFamily="2" charset="2"/>
              <a:buNone/>
            </a:pPr>
            <a:endParaRPr lang="tr-TR" dirty="0" smtClean="0"/>
          </a:p>
          <a:p>
            <a:pPr algn="ctr" eaLnBrk="1" hangingPunct="1">
              <a:buFont typeface="Wingdings" pitchFamily="2" charset="2"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Yatay Büyümenin Faydaları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7543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Kaynakların birleşmesi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Güçsüz işletmelerin pazarda yer bulabilmesi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Sermaye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İş hacminin, pazarlama gücünün ve pazar payının artması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Daha ucuz finansal kaynak temini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Teknoloji transferi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Maliyetlerde iyileşme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Karlılık artışı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Kurumsallaşma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Farklılaşarak Büyüme Stratejisi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88840"/>
            <a:ext cx="7772400" cy="3355975"/>
          </a:xfrm>
        </p:spPr>
        <p:txBody>
          <a:bodyPr/>
          <a:lstStyle/>
          <a:p>
            <a:pPr eaLnBrk="1" hangingPunct="1"/>
            <a:r>
              <a:rPr lang="tr-TR" dirty="0" smtClean="0"/>
              <a:t>Faaliyetlerin farklılaşması</a:t>
            </a:r>
          </a:p>
          <a:p>
            <a:pPr eaLnBrk="1" hangingPunct="1"/>
            <a:r>
              <a:rPr lang="tr-TR" dirty="0" smtClean="0"/>
              <a:t>İşletmenin farklılaşması</a:t>
            </a:r>
          </a:p>
          <a:p>
            <a:pPr eaLnBrk="1" hangingPunct="1"/>
            <a:r>
              <a:rPr lang="tr-TR" dirty="0" smtClean="0"/>
              <a:t>Tek olma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204</Words>
  <Application>Microsoft Office PowerPoint</Application>
  <PresentationFormat>Ekran Gösterisi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Çok Yönlü Çeşitlendirme</vt:lpstr>
      <vt:lpstr>Çok yönlü Çeşitlendirmenin Koşulları</vt:lpstr>
      <vt:lpstr>Birleşerek Büyüme Stratejileri</vt:lpstr>
      <vt:lpstr>Dikey Büyümenin Faydaları</vt:lpstr>
      <vt:lpstr>Dikey Büyüme Türleri</vt:lpstr>
      <vt:lpstr>Yatay Büyüme</vt:lpstr>
      <vt:lpstr>Yatay Büyümenin Faydaları</vt:lpstr>
      <vt:lpstr>Farklılaşarak Büyüme Stratejisi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PAZAR İLE İLGİLİ STRATEJİLER</dc:title>
  <dc:creator>SENAY SABAH KIYAN</dc:creator>
  <cp:lastModifiedBy>SENAY SABAH </cp:lastModifiedBy>
  <cp:revision>38</cp:revision>
  <dcterms:created xsi:type="dcterms:W3CDTF">2013-02-15T14:43:41Z</dcterms:created>
  <dcterms:modified xsi:type="dcterms:W3CDTF">2018-02-12T15:52:03Z</dcterms:modified>
</cp:coreProperties>
</file>