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51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9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88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60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41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22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67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4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6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53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94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7306A-0308-4D4B-B315-771E4A26D480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DBCF-C3BD-40FA-BC2C-A8F8A77AB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54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Dinleme becerilerinin geliştirilmesi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7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Dinleme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Dinleyenleri konuya yöneltin</a:t>
            </a:r>
          </a:p>
          <a:p>
            <a:r>
              <a:rPr lang="tr-TR" dirty="0" smtClean="0"/>
              <a:t>Belli yönergelere uyun</a:t>
            </a:r>
          </a:p>
          <a:p>
            <a:r>
              <a:rPr lang="tr-TR" dirty="0" smtClean="0"/>
              <a:t>Ayrıntıları ve ana fikri belirtin</a:t>
            </a:r>
          </a:p>
          <a:p>
            <a:r>
              <a:rPr lang="tr-TR" dirty="0" smtClean="0"/>
              <a:t>Konular arasında bağlantı kurun.</a:t>
            </a:r>
          </a:p>
          <a:p>
            <a:r>
              <a:rPr lang="tr-TR" dirty="0" smtClean="0"/>
              <a:t>İlgili örnekler verin.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24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Dinleme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Konuyu özetleyin</a:t>
            </a:r>
          </a:p>
          <a:p>
            <a:r>
              <a:rPr lang="tr-TR" dirty="0" smtClean="0"/>
              <a:t>İlgili ilgisiz bilgileri ayırt edin.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54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Dinleme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Konunun ilgi alanından çıkması ya da ilgisi olmaması.</a:t>
            </a:r>
          </a:p>
          <a:p>
            <a:r>
              <a:rPr lang="tr-TR" dirty="0" smtClean="0"/>
              <a:t>Konuşanda kuru ve hata aramaya çalışmak.</a:t>
            </a:r>
          </a:p>
          <a:p>
            <a:r>
              <a:rPr lang="tr-TR" dirty="0" smtClean="0"/>
              <a:t>Konuşmadaki konulara aşırı duyarlılık göstermek.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79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Dinleme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Dinler gibi yapmak.</a:t>
            </a:r>
          </a:p>
          <a:p>
            <a:r>
              <a:rPr lang="tr-TR" dirty="0" smtClean="0"/>
              <a:t>Konuşmacıya aldırış etmemek.</a:t>
            </a:r>
          </a:p>
          <a:p>
            <a:r>
              <a:rPr lang="tr-TR" dirty="0" smtClean="0"/>
              <a:t>Düşünce hızının konuşma hızından yavaş olması.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02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Dinleme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Konuşmanın uzaması</a:t>
            </a:r>
          </a:p>
          <a:p>
            <a:r>
              <a:rPr lang="tr-TR" dirty="0" smtClean="0"/>
              <a:t>Yetersiz ortam</a:t>
            </a:r>
          </a:p>
          <a:p>
            <a:r>
              <a:rPr lang="tr-TR" dirty="0" smtClean="0"/>
              <a:t>Kullanılan materyalin yetersizliği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30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Dinleme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Konuşmanın ana bağlamdan ayrılması.</a:t>
            </a:r>
          </a:p>
          <a:p>
            <a:r>
              <a:rPr lang="tr-TR" dirty="0" smtClean="0"/>
              <a:t>Süreyi aşmak.</a:t>
            </a:r>
          </a:p>
          <a:p>
            <a:r>
              <a:rPr lang="tr-TR" dirty="0" smtClean="0"/>
              <a:t>Olumsuz örnekler verilmesi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55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Dinleme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Statü farklılıklarının aşırı bir şekilde vurgulanması.</a:t>
            </a:r>
          </a:p>
          <a:p>
            <a:r>
              <a:rPr lang="tr-TR" dirty="0" smtClean="0"/>
              <a:t>Ses düzenin yetersiz olması.</a:t>
            </a:r>
          </a:p>
          <a:p>
            <a:r>
              <a:rPr lang="tr-TR" dirty="0" smtClean="0"/>
              <a:t>Kaynak ve hedef arasında uyumsuzluk.</a:t>
            </a:r>
          </a:p>
          <a:p>
            <a:r>
              <a:rPr lang="tr-TR" dirty="0" smtClean="0"/>
              <a:t>Mesaj göndermede ve almada eksiklikler.</a:t>
            </a:r>
          </a:p>
          <a:p>
            <a:r>
              <a:rPr lang="tr-TR" dirty="0" smtClean="0"/>
              <a:t>Dinleyicilere değer vermemek, onların varlığını </a:t>
            </a:r>
            <a:r>
              <a:rPr lang="tr-TR" smtClean="0"/>
              <a:t>hiçe saymak.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1915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133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Dinleme becerilerinin geliştirilmesi</vt:lpstr>
      <vt:lpstr>Dinleme becerileri</vt:lpstr>
      <vt:lpstr>Dinleme becerileri</vt:lpstr>
      <vt:lpstr>Dinleme engelleri</vt:lpstr>
      <vt:lpstr>Dinleme engelleri</vt:lpstr>
      <vt:lpstr>Dinleme engelleri</vt:lpstr>
      <vt:lpstr>Dinleme engelleri</vt:lpstr>
      <vt:lpstr>Dinleme engelleri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Dinleme becerilerinin geliştirilmesi</dc:title>
  <dc:creator>forest explorer</dc:creator>
  <cp:lastModifiedBy>forest explorer</cp:lastModifiedBy>
  <cp:revision>2</cp:revision>
  <dcterms:created xsi:type="dcterms:W3CDTF">2019-12-06T06:12:16Z</dcterms:created>
  <dcterms:modified xsi:type="dcterms:W3CDTF">2019-12-06T06:25:28Z</dcterms:modified>
</cp:coreProperties>
</file>