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72" r:id="rId3"/>
    <p:sldId id="270" r:id="rId4"/>
    <p:sldId id="271" r:id="rId5"/>
    <p:sldId id="273" r:id="rId6"/>
    <p:sldId id="274" r:id="rId7"/>
    <p:sldId id="275" r:id="rId8"/>
    <p:sldId id="269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76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8B8F1076-7F5B-417D-8723-4FEFB713838C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8B8F1076-7F5B-417D-8723-4FEFB713838C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B8F1076-7F5B-417D-8723-4FEFB713838C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71600" y="3861048"/>
            <a:ext cx="6840760" cy="990600"/>
          </a:xfrm>
        </p:spPr>
        <p:txBody>
          <a:bodyPr>
            <a:normAutofit/>
          </a:bodyPr>
          <a:lstStyle/>
          <a:p>
            <a:r>
              <a:rPr lang="tr-TR" sz="1800" dirty="0" smtClean="0"/>
              <a:t>DENETİMLİ SERBESTLİKTE KORUMA KURULLARI VE MAĞDUR DESTEK HİZMETLERİ</a:t>
            </a:r>
            <a:endParaRPr lang="tr-TR" sz="18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ARŞ.GÖR. DR. MÜNEVVER ERYALÇIN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b="1" dirty="0" smtClean="0"/>
              <a:t>Koruma Kurulunun Görevleri ve </a:t>
            </a:r>
            <a:r>
              <a:rPr lang="tr-TR" b="1" dirty="0" smtClean="0"/>
              <a:t>Başvuru</a:t>
            </a:r>
          </a:p>
          <a:p>
            <a:endParaRPr lang="tr-TR" b="1" dirty="0" smtClean="0"/>
          </a:p>
          <a:p>
            <a:r>
              <a:rPr lang="tr-TR" dirty="0" smtClean="0"/>
              <a:t>Ceza infaz kurumundan salıverilen </a:t>
            </a:r>
            <a:r>
              <a:rPr lang="tr-TR" dirty="0" smtClean="0"/>
              <a:t>hükümlü bireylerin istihdam alanına katılmasında, </a:t>
            </a:r>
            <a:r>
              <a:rPr lang="tr-TR" dirty="0" smtClean="0"/>
              <a:t>meslek veya sanat edinmelerinde, iş </a:t>
            </a:r>
            <a:r>
              <a:rPr lang="tr-TR" dirty="0" smtClean="0"/>
              <a:t>bulmalarında,veya </a:t>
            </a:r>
            <a:r>
              <a:rPr lang="tr-TR" dirty="0" smtClean="0"/>
              <a:t>iş yeri açmak isteyenlere araç ve kredi sağlanmasında bu kişileri ilgili kurum ve kuruluşlara yönlendirmek.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dirty="0" smtClean="0"/>
              <a:t>Koruma kurulu </a:t>
            </a:r>
            <a:r>
              <a:rPr lang="tr-TR" dirty="0" smtClean="0"/>
              <a:t>bürosu tarafından ceza </a:t>
            </a:r>
            <a:r>
              <a:rPr lang="tr-TR" dirty="0" smtClean="0"/>
              <a:t>infaz kurumlarından iş arama izni alarak çıkan </a:t>
            </a:r>
            <a:r>
              <a:rPr lang="tr-TR" dirty="0" smtClean="0"/>
              <a:t>hükümlülerin talepleri doğrultusunda  çalışabileceği </a:t>
            </a:r>
            <a:r>
              <a:rPr lang="tr-TR" dirty="0" smtClean="0"/>
              <a:t>işler ya da çalışacağı yerler hakkında hükümlü bilgilendirilir, koşullu salıverme sonrasında da koruma kurullarına müracaat edebileceği hükümlüye bildirilir.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Müdürlük tarafından hazırlanacak </a:t>
            </a:r>
            <a:r>
              <a:rPr lang="tr-TR" dirty="0" smtClean="0"/>
              <a:t>mesleki eğitim projeleri ile </a:t>
            </a:r>
            <a:r>
              <a:rPr lang="tr-TR" dirty="0" smtClean="0"/>
              <a:t>eski hükümlü bireylerden başvuru </a:t>
            </a:r>
            <a:r>
              <a:rPr lang="tr-TR" dirty="0" smtClean="0"/>
              <a:t>sahibinin kendi işini kurma projelerini karara bağlamak, yürütülen projeleri izlemek ve bitirilen projelerin sonuçlarını değerlendirmek.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Ceza </a:t>
            </a:r>
            <a:r>
              <a:rPr lang="tr-TR" dirty="0" smtClean="0"/>
              <a:t>infaz kurumundan </a:t>
            </a:r>
            <a:r>
              <a:rPr lang="tr-TR" dirty="0" smtClean="0"/>
              <a:t>salıverilen eski hükümlü bireylerin öğrenimlerine </a:t>
            </a:r>
            <a:r>
              <a:rPr lang="tr-TR" dirty="0" smtClean="0"/>
              <a:t>devam etmelerini sağlamaya yönelik her türlü tedbiri almak ve bu </a:t>
            </a:r>
            <a:r>
              <a:rPr lang="tr-TR" dirty="0" smtClean="0"/>
              <a:t>konuda  </a:t>
            </a:r>
            <a:r>
              <a:rPr lang="tr-TR" dirty="0" smtClean="0"/>
              <a:t>müdürlük tarafından hazırlanan </a:t>
            </a:r>
            <a:r>
              <a:rPr lang="tr-TR" dirty="0" smtClean="0"/>
              <a:t>projeleri değerlendirmek  ve </a:t>
            </a:r>
            <a:r>
              <a:rPr lang="tr-TR" dirty="0" smtClean="0"/>
              <a:t>karara bağlamak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Ceza </a:t>
            </a:r>
            <a:r>
              <a:rPr lang="tr-TR" dirty="0" smtClean="0"/>
              <a:t>infaz kurumundan </a:t>
            </a:r>
            <a:r>
              <a:rPr lang="tr-TR" dirty="0" smtClean="0"/>
              <a:t>salıverilen eski hükümlü bireylerin </a:t>
            </a:r>
            <a:r>
              <a:rPr lang="tr-TR" dirty="0" smtClean="0"/>
              <a:t>aileleri ve sosyal çevreleriyle oluşabilecek psiko-sosyal sorunlarının </a:t>
            </a:r>
            <a:r>
              <a:rPr lang="tr-TR" dirty="0" smtClean="0"/>
              <a:t>çözümüne </a:t>
            </a:r>
            <a:r>
              <a:rPr lang="tr-TR" dirty="0" smtClean="0"/>
              <a:t>yardımcı olmak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r>
              <a:rPr lang="tr-TR" dirty="0" smtClean="0"/>
              <a:t>Müdürlükler </a:t>
            </a:r>
            <a:r>
              <a:rPr lang="tr-TR" dirty="0" smtClean="0"/>
              <a:t>tarafından denetim ve takibi yapılan denetimli serbestlik kararlarının yerine getirilmesinde kurumlar arası iş </a:t>
            </a:r>
            <a:r>
              <a:rPr lang="tr-TR" dirty="0" smtClean="0"/>
              <a:t>birliğinin yürütülmesinde görev almak.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İş arama izni verilen hükümlüleri çalışabilecekleri işler ve yerler konusunda bilgilendirmek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r>
              <a:rPr lang="tr-TR" dirty="0" smtClean="0"/>
              <a:t> kurumsal eğitimler ve programlar listesinin hazırlanması ve güncellenmesinde müdürlüğe görüş ve öneride bulunmak.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363272" cy="3433936"/>
          </a:xfrm>
        </p:spPr>
        <p:txBody>
          <a:bodyPr>
            <a:normAutofit/>
          </a:bodyPr>
          <a:lstStyle/>
          <a:p>
            <a:pPr marL="540385" indent="-540385" algn="just">
              <a:lnSpc>
                <a:spcPct val="150000"/>
              </a:lnSpc>
              <a:spcAft>
                <a:spcPts val="1000"/>
              </a:spcAft>
            </a:pPr>
            <a:r>
              <a:rPr lang="tr-TR" sz="1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5402 sayılı Denetimli Serbestlik Hizmetleri Yönetmeliği. </a:t>
            </a:r>
            <a:r>
              <a:rPr lang="tr-TR" sz="1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Erişim yeri: [https://www.resmigazete.gov.tr/eskiler/2021/11/20211110-1.htm  ]</a:t>
            </a:r>
            <a:r>
              <a:rPr lang="tr-T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tr-TR" sz="1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tr-TR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tr-TR" sz="2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Kağıt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390</TotalTime>
  <Words>208</Words>
  <Application>Microsoft Office PowerPoint</Application>
  <PresentationFormat>Ekran Gösterisi (4:3)</PresentationFormat>
  <Paragraphs>20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Kaynak</vt:lpstr>
      <vt:lpstr>DENETİMLİ SERBESTLİKTE KORUMA KURULLARI VE MAĞDUR DESTEK HİZMETLERİ</vt:lpstr>
      <vt:lpstr>Slayt 2</vt:lpstr>
      <vt:lpstr>Slayt 3</vt:lpstr>
      <vt:lpstr>Slayt 4</vt:lpstr>
      <vt:lpstr>Slayt 5</vt:lpstr>
      <vt:lpstr>Slayt 6</vt:lpstr>
      <vt:lpstr>Slayt 7</vt:lpstr>
      <vt:lpstr>Kaynaklar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DENETİMLİ SERBESTLİĞİN DÜNYADA VE TÜRKİYE’DEKİ GELİŞİMİ</dc:title>
  <dc:creator>Münevver ERYALÇIN</dc:creator>
  <cp:lastModifiedBy>Münevver ERYALÇIN</cp:lastModifiedBy>
  <cp:revision>13</cp:revision>
  <dcterms:created xsi:type="dcterms:W3CDTF">2021-12-02T08:23:18Z</dcterms:created>
  <dcterms:modified xsi:type="dcterms:W3CDTF">2021-12-06T08:54:08Z</dcterms:modified>
</cp:coreProperties>
</file>